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AA21CC-2463-6D07-B8DA-491399B1ED43}" v="27" dt="2020-10-04T14:52:29.535"/>
    <p1510:client id="{8AD2D2C0-0D68-5D4D-81F2-03C6664D2EA1}" v="1" dt="2020-10-04T17:28:53.833"/>
    <p1510:client id="{D5DBA556-8DAC-F540-862A-9245E46187EC}" v="573" dt="2020-10-04T02:55:10.272"/>
    <p1510:client id="{E156F138-75C6-DF55-5CE7-F4926788E296}" v="31" dt="2020-10-04T17:27:52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Khaled Elsewify" userId="S::omares@stanford.edu::572c0cb5-a2ef-4e44-a8f4-a962d3eea9d0" providerId="AD" clId="Web-{7FA2E290-9EEF-E52B-3196-450A7A35ADA5}"/>
    <pc:docChg chg="modSld">
      <pc:chgData name="Omar Khaled Elsewify" userId="S::omares@stanford.edu::572c0cb5-a2ef-4e44-a8f4-a962d3eea9d0" providerId="AD" clId="Web-{7FA2E290-9EEF-E52B-3196-450A7A35ADA5}" dt="2020-10-04T02:50:37.653" v="34" actId="1076"/>
      <pc:docMkLst>
        <pc:docMk/>
      </pc:docMkLst>
      <pc:sldChg chg="modSp">
        <pc:chgData name="Omar Khaled Elsewify" userId="S::omares@stanford.edu::572c0cb5-a2ef-4e44-a8f4-a962d3eea9d0" providerId="AD" clId="Web-{7FA2E290-9EEF-E52B-3196-450A7A35ADA5}" dt="2020-10-04T02:50:37.653" v="34" actId="1076"/>
        <pc:sldMkLst>
          <pc:docMk/>
          <pc:sldMk cId="3350994840" sldId="261"/>
        </pc:sldMkLst>
        <pc:spChg chg="mod">
          <ac:chgData name="Omar Khaled Elsewify" userId="S::omares@stanford.edu::572c0cb5-a2ef-4e44-a8f4-a962d3eea9d0" providerId="AD" clId="Web-{7FA2E290-9EEF-E52B-3196-450A7A35ADA5}" dt="2020-10-04T02:50:28.479" v="23" actId="1076"/>
          <ac:spMkLst>
            <pc:docMk/>
            <pc:sldMk cId="3350994840" sldId="261"/>
            <ac:spMk id="2" creationId="{C562B25E-9BDB-BB40-B084-C412AAFA2E7F}"/>
          </ac:spMkLst>
        </pc:spChg>
        <pc:spChg chg="mod">
          <ac:chgData name="Omar Khaled Elsewify" userId="S::omares@stanford.edu::572c0cb5-a2ef-4e44-a8f4-a962d3eea9d0" providerId="AD" clId="Web-{7FA2E290-9EEF-E52B-3196-450A7A35ADA5}" dt="2020-10-04T02:50:37.512" v="24" actId="1076"/>
          <ac:spMkLst>
            <pc:docMk/>
            <pc:sldMk cId="3350994840" sldId="261"/>
            <ac:spMk id="19" creationId="{1107CF28-48EE-4C32-86A3-BD22506372B2}"/>
          </ac:spMkLst>
        </pc:spChg>
        <pc:grpChg chg="mod">
          <ac:chgData name="Omar Khaled Elsewify" userId="S::omares@stanford.edu::572c0cb5-a2ef-4e44-a8f4-a962d3eea9d0" providerId="AD" clId="Web-{7FA2E290-9EEF-E52B-3196-450A7A35ADA5}" dt="2020-10-04T02:50:37.559" v="32" actId="1076"/>
          <ac:grpSpMkLst>
            <pc:docMk/>
            <pc:sldMk cId="3350994840" sldId="261"/>
            <ac:grpSpMk id="46" creationId="{B37256EE-B2D8-C741-8C8C-B6F5051C4A1C}"/>
          </ac:grpSpMkLst>
        </pc:grpChg>
        <pc:grpChg chg="mod">
          <ac:chgData name="Omar Khaled Elsewify" userId="S::omares@stanford.edu::572c0cb5-a2ef-4e44-a8f4-a962d3eea9d0" providerId="AD" clId="Web-{7FA2E290-9EEF-E52B-3196-450A7A35ADA5}" dt="2020-10-04T02:50:37.575" v="33" actId="1076"/>
          <ac:grpSpMkLst>
            <pc:docMk/>
            <pc:sldMk cId="3350994840" sldId="261"/>
            <ac:grpSpMk id="56" creationId="{DDD984FE-CA64-894E-BE1C-069194F6726F}"/>
          </ac:grpSpMkLst>
        </pc:grpChg>
        <pc:grpChg chg="mod">
          <ac:chgData name="Omar Khaled Elsewify" userId="S::omares@stanford.edu::572c0cb5-a2ef-4e44-a8f4-a962d3eea9d0" providerId="AD" clId="Web-{7FA2E290-9EEF-E52B-3196-450A7A35ADA5}" dt="2020-10-04T02:50:37.653" v="34" actId="1076"/>
          <ac:grpSpMkLst>
            <pc:docMk/>
            <pc:sldMk cId="3350994840" sldId="261"/>
            <ac:grpSpMk id="142" creationId="{259CBE40-87EC-3644-837F-C59BA0E001E8}"/>
          </ac:grpSpMkLst>
        </pc:grpChg>
        <pc:inkChg chg="mod">
          <ac:chgData name="Omar Khaled Elsewify" userId="S::omares@stanford.edu::572c0cb5-a2ef-4e44-a8f4-a962d3eea9d0" providerId="AD" clId="Web-{7FA2E290-9EEF-E52B-3196-450A7A35ADA5}" dt="2020-10-04T02:50:37.528" v="25" actId="1076"/>
          <ac:inkMkLst>
            <pc:docMk/>
            <pc:sldMk cId="3350994840" sldId="261"/>
            <ac:inkMk id="7" creationId="{91B43099-9BC8-FE44-8990-ECCA114AA3CF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28" v="26" actId="1076"/>
          <ac:inkMkLst>
            <pc:docMk/>
            <pc:sldMk cId="3350994840" sldId="261"/>
            <ac:inkMk id="8" creationId="{4278DD1A-AC80-A04A-A6C2-0CA5534554B3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28" v="27" actId="1076"/>
          <ac:inkMkLst>
            <pc:docMk/>
            <pc:sldMk cId="3350994840" sldId="261"/>
            <ac:inkMk id="9" creationId="{F37E0B96-5D6A-C244-AFF6-A7277EEBF8B4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44" v="28" actId="1076"/>
          <ac:inkMkLst>
            <pc:docMk/>
            <pc:sldMk cId="3350994840" sldId="261"/>
            <ac:inkMk id="10" creationId="{EFBBE557-77A1-AD4B-A763-490B4386CFC5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44" v="29" actId="1076"/>
          <ac:inkMkLst>
            <pc:docMk/>
            <pc:sldMk cId="3350994840" sldId="261"/>
            <ac:inkMk id="11" creationId="{093591C1-0108-0F4F-988D-A69EE0C15F2E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44" v="30" actId="1076"/>
          <ac:inkMkLst>
            <pc:docMk/>
            <pc:sldMk cId="3350994840" sldId="261"/>
            <ac:inkMk id="12" creationId="{B51C7BF9-1DA7-8C4A-9CB2-3268EEA9EFD6}"/>
          </ac:inkMkLst>
        </pc:inkChg>
        <pc:inkChg chg="mod">
          <ac:chgData name="Omar Khaled Elsewify" userId="S::omares@stanford.edu::572c0cb5-a2ef-4e44-a8f4-a962d3eea9d0" providerId="AD" clId="Web-{7FA2E290-9EEF-E52B-3196-450A7A35ADA5}" dt="2020-10-04T02:50:37.544" v="31" actId="1076"/>
          <ac:inkMkLst>
            <pc:docMk/>
            <pc:sldMk cId="3350994840" sldId="261"/>
            <ac:inkMk id="14" creationId="{446789EA-974B-CF42-A59A-602C5E63F44D}"/>
          </ac:inkMkLst>
        </pc:inkChg>
      </pc:sldChg>
    </pc:docChg>
  </pc:docChgLst>
  <pc:docChgLst>
    <pc:chgData name="Omar Khaled Elsewify" userId="572c0cb5-a2ef-4e44-a8f4-a962d3eea9d0" providerId="ADAL" clId="{D5DBA556-8DAC-F540-862A-9245E46187EC}"/>
    <pc:docChg chg="undo redo custSel addSld modSld sldOrd">
      <pc:chgData name="Omar Khaled Elsewify" userId="572c0cb5-a2ef-4e44-a8f4-a962d3eea9d0" providerId="ADAL" clId="{D5DBA556-8DAC-F540-862A-9245E46187EC}" dt="2020-10-05T05:49:46.740" v="1142" actId="255"/>
      <pc:docMkLst>
        <pc:docMk/>
      </pc:docMkLst>
      <pc:sldChg chg="addSp delSp modSp mod modClrScheme chgLayout">
        <pc:chgData name="Omar Khaled Elsewify" userId="572c0cb5-a2ef-4e44-a8f4-a962d3eea9d0" providerId="ADAL" clId="{D5DBA556-8DAC-F540-862A-9245E46187EC}" dt="2020-10-04T02:20:52.453" v="59" actId="1076"/>
        <pc:sldMkLst>
          <pc:docMk/>
          <pc:sldMk cId="348850047" sldId="257"/>
        </pc:sldMkLst>
        <pc:spChg chg="del mod ord">
          <ac:chgData name="Omar Khaled Elsewify" userId="572c0cb5-a2ef-4e44-a8f4-a962d3eea9d0" providerId="ADAL" clId="{D5DBA556-8DAC-F540-862A-9245E46187EC}" dt="2020-10-04T02:18:45.897" v="35" actId="21"/>
          <ac:spMkLst>
            <pc:docMk/>
            <pc:sldMk cId="348850047" sldId="257"/>
            <ac:spMk id="2" creationId="{04546211-83BD-1442-8241-8FEB376A52DD}"/>
          </ac:spMkLst>
        </pc:spChg>
        <pc:spChg chg="del">
          <ac:chgData name="Omar Khaled Elsewify" userId="572c0cb5-a2ef-4e44-a8f4-a962d3eea9d0" providerId="ADAL" clId="{D5DBA556-8DAC-F540-862A-9245E46187EC}" dt="2020-10-04T02:17:06.946" v="27" actId="22"/>
          <ac:spMkLst>
            <pc:docMk/>
            <pc:sldMk cId="348850047" sldId="257"/>
            <ac:spMk id="3" creationId="{FE9EF673-71E7-6F41-B4F3-66F3DF1A9FAB}"/>
          </ac:spMkLst>
        </pc:spChg>
        <pc:spChg chg="add del mod">
          <ac:chgData name="Omar Khaled Elsewify" userId="572c0cb5-a2ef-4e44-a8f4-a962d3eea9d0" providerId="ADAL" clId="{D5DBA556-8DAC-F540-862A-9245E46187EC}" dt="2020-10-04T02:18:36.429" v="33" actId="22"/>
          <ac:spMkLst>
            <pc:docMk/>
            <pc:sldMk cId="348850047" sldId="257"/>
            <ac:spMk id="8" creationId="{60EB09AF-694E-8E40-9ED0-D2047922F8D9}"/>
          </ac:spMkLst>
        </pc:spChg>
        <pc:picChg chg="add del mod">
          <ac:chgData name="Omar Khaled Elsewify" userId="572c0cb5-a2ef-4e44-a8f4-a962d3eea9d0" providerId="ADAL" clId="{D5DBA556-8DAC-F540-862A-9245E46187EC}" dt="2020-10-04T02:17:27.617" v="32" actId="21"/>
          <ac:picMkLst>
            <pc:docMk/>
            <pc:sldMk cId="348850047" sldId="257"/>
            <ac:picMk id="6" creationId="{F02B5635-8196-484F-A8A5-6B485C8D5FE8}"/>
          </ac:picMkLst>
        </pc:picChg>
        <pc:picChg chg="add del mod ord">
          <ac:chgData name="Omar Khaled Elsewify" userId="572c0cb5-a2ef-4e44-a8f4-a962d3eea9d0" providerId="ADAL" clId="{D5DBA556-8DAC-F540-862A-9245E46187EC}" dt="2020-10-04T02:20:40.483" v="52" actId="478"/>
          <ac:picMkLst>
            <pc:docMk/>
            <pc:sldMk cId="348850047" sldId="257"/>
            <ac:picMk id="11" creationId="{3B89B1DC-76D7-AA47-B1E8-C8564E1B7C34}"/>
          </ac:picMkLst>
        </pc:picChg>
        <pc:picChg chg="add mod">
          <ac:chgData name="Omar Khaled Elsewify" userId="572c0cb5-a2ef-4e44-a8f4-a962d3eea9d0" providerId="ADAL" clId="{D5DBA556-8DAC-F540-862A-9245E46187EC}" dt="2020-10-04T02:20:52.453" v="59" actId="1076"/>
          <ac:picMkLst>
            <pc:docMk/>
            <pc:sldMk cId="348850047" sldId="257"/>
            <ac:picMk id="14" creationId="{1BB8BFE1-8B32-7648-BAC2-81519739D97D}"/>
          </ac:picMkLst>
        </pc:picChg>
      </pc:sldChg>
      <pc:sldChg chg="addSp modSp new ord">
        <pc:chgData name="Omar Khaled Elsewify" userId="572c0cb5-a2ef-4e44-a8f4-a962d3eea9d0" providerId="ADAL" clId="{D5DBA556-8DAC-F540-862A-9245E46187EC}" dt="2020-10-04T02:54:20.294" v="679" actId="1076"/>
        <pc:sldMkLst>
          <pc:docMk/>
          <pc:sldMk cId="2026121428" sldId="258"/>
        </pc:sldMkLst>
        <pc:picChg chg="add mod">
          <ac:chgData name="Omar Khaled Elsewify" userId="572c0cb5-a2ef-4e44-a8f4-a962d3eea9d0" providerId="ADAL" clId="{D5DBA556-8DAC-F540-862A-9245E46187EC}" dt="2020-10-04T02:54:20.294" v="679" actId="1076"/>
          <ac:picMkLst>
            <pc:docMk/>
            <pc:sldMk cId="2026121428" sldId="258"/>
            <ac:picMk id="4" creationId="{76E967D0-265B-A74F-AECF-A9D4A4498FC3}"/>
          </ac:picMkLst>
        </pc:picChg>
      </pc:sldChg>
      <pc:sldChg chg="addSp delSp modSp new mod modClrScheme chgLayout">
        <pc:chgData name="Omar Khaled Elsewify" userId="572c0cb5-a2ef-4e44-a8f4-a962d3eea9d0" providerId="ADAL" clId="{D5DBA556-8DAC-F540-862A-9245E46187EC}" dt="2020-10-04T02:53:59.007" v="677"/>
        <pc:sldMkLst>
          <pc:docMk/>
          <pc:sldMk cId="3400167109" sldId="259"/>
        </pc:sldMkLst>
        <pc:spChg chg="add mod ord">
          <ac:chgData name="Omar Khaled Elsewify" userId="572c0cb5-a2ef-4e44-a8f4-a962d3eea9d0" providerId="ADAL" clId="{D5DBA556-8DAC-F540-862A-9245E46187EC}" dt="2020-10-04T02:44:35.264" v="359" actId="1076"/>
          <ac:spMkLst>
            <pc:docMk/>
            <pc:sldMk cId="3400167109" sldId="259"/>
            <ac:spMk id="4" creationId="{2FA6EBE7-CBA5-3B4C-9C2D-B99784E62D32}"/>
          </ac:spMkLst>
        </pc:spChg>
        <pc:grpChg chg="add del">
          <ac:chgData name="Omar Khaled Elsewify" userId="572c0cb5-a2ef-4e44-a8f4-a962d3eea9d0" providerId="ADAL" clId="{D5DBA556-8DAC-F540-862A-9245E46187EC}" dt="2020-10-04T02:52:09.954" v="554"/>
          <ac:grpSpMkLst>
            <pc:docMk/>
            <pc:sldMk cId="3400167109" sldId="259"/>
            <ac:grpSpMk id="16" creationId="{7287C3C3-796E-6849-AFC1-BBCA44F8A9AC}"/>
          </ac:grpSpMkLst>
        </pc:grpChg>
        <pc:grpChg chg="add del">
          <ac:chgData name="Omar Khaled Elsewify" userId="572c0cb5-a2ef-4e44-a8f4-a962d3eea9d0" providerId="ADAL" clId="{D5DBA556-8DAC-F540-862A-9245E46187EC}" dt="2020-10-04T02:52:23.525" v="576"/>
          <ac:grpSpMkLst>
            <pc:docMk/>
            <pc:sldMk cId="3400167109" sldId="259"/>
            <ac:grpSpMk id="24" creationId="{342691F2-7942-F14A-A685-E43BF20DF14F}"/>
          </ac:grpSpMkLst>
        </pc:grpChg>
        <pc:grpChg chg="add del">
          <ac:chgData name="Omar Khaled Elsewify" userId="572c0cb5-a2ef-4e44-a8f4-a962d3eea9d0" providerId="ADAL" clId="{D5DBA556-8DAC-F540-862A-9245E46187EC}" dt="2020-10-04T02:52:23.117" v="574"/>
          <ac:grpSpMkLst>
            <pc:docMk/>
            <pc:sldMk cId="3400167109" sldId="259"/>
            <ac:grpSpMk id="27" creationId="{62317AE1-7765-7341-B45A-18D650EE88C4}"/>
          </ac:grpSpMkLst>
        </pc:grpChg>
        <pc:grpChg chg="add del">
          <ac:chgData name="Omar Khaled Elsewify" userId="572c0cb5-a2ef-4e44-a8f4-a962d3eea9d0" providerId="ADAL" clId="{D5DBA556-8DAC-F540-862A-9245E46187EC}" dt="2020-10-04T02:52:32.110" v="597"/>
          <ac:grpSpMkLst>
            <pc:docMk/>
            <pc:sldMk cId="3400167109" sldId="259"/>
            <ac:grpSpMk id="34" creationId="{46E37C78-BF3D-5545-BFEE-840C241849B6}"/>
          </ac:grpSpMkLst>
        </pc:grpChg>
        <pc:grpChg chg="add">
          <ac:chgData name="Omar Khaled Elsewify" userId="572c0cb5-a2ef-4e44-a8f4-a962d3eea9d0" providerId="ADAL" clId="{D5DBA556-8DAC-F540-862A-9245E46187EC}" dt="2020-10-04T02:52:32.110" v="597"/>
          <ac:grpSpMkLst>
            <pc:docMk/>
            <pc:sldMk cId="3400167109" sldId="259"/>
            <ac:grpSpMk id="43" creationId="{DCCB7F79-5FE5-F743-9657-B5E25925EF6E}"/>
          </ac:grpSpMkLst>
        </pc:grpChg>
        <pc:grpChg chg="add del">
          <ac:chgData name="Omar Khaled Elsewify" userId="572c0cb5-a2ef-4e44-a8f4-a962d3eea9d0" providerId="ADAL" clId="{D5DBA556-8DAC-F540-862A-9245E46187EC}" dt="2020-10-04T02:52:53.579" v="619"/>
          <ac:grpSpMkLst>
            <pc:docMk/>
            <pc:sldMk cId="3400167109" sldId="259"/>
            <ac:grpSpMk id="53" creationId="{60767FD9-340B-9745-9ECD-6ED6D23C9378}"/>
          </ac:grpSpMkLst>
        </pc:grpChg>
        <pc:grpChg chg="add">
          <ac:chgData name="Omar Khaled Elsewify" userId="572c0cb5-a2ef-4e44-a8f4-a962d3eea9d0" providerId="ADAL" clId="{D5DBA556-8DAC-F540-862A-9245E46187EC}" dt="2020-10-04T02:52:53.579" v="619"/>
          <ac:grpSpMkLst>
            <pc:docMk/>
            <pc:sldMk cId="3400167109" sldId="259"/>
            <ac:grpSpMk id="64" creationId="{3B2D0FE4-C606-5847-93FD-F5451853FAA8}"/>
          </ac:grpSpMkLst>
        </pc:grpChg>
        <pc:grpChg chg="add del">
          <ac:chgData name="Omar Khaled Elsewify" userId="572c0cb5-a2ef-4e44-a8f4-a962d3eea9d0" providerId="ADAL" clId="{D5DBA556-8DAC-F540-862A-9245E46187EC}" dt="2020-10-04T02:53:04.478" v="632"/>
          <ac:grpSpMkLst>
            <pc:docMk/>
            <pc:sldMk cId="3400167109" sldId="259"/>
            <ac:grpSpMk id="68" creationId="{D2B16326-A4A1-8A4D-9EEC-53E74D799842}"/>
          </ac:grpSpMkLst>
        </pc:grpChg>
        <pc:grpChg chg="add">
          <ac:chgData name="Omar Khaled Elsewify" userId="572c0cb5-a2ef-4e44-a8f4-a962d3eea9d0" providerId="ADAL" clId="{D5DBA556-8DAC-F540-862A-9245E46187EC}" dt="2020-10-04T02:53:04.478" v="632"/>
          <ac:grpSpMkLst>
            <pc:docMk/>
            <pc:sldMk cId="3400167109" sldId="259"/>
            <ac:grpSpMk id="77" creationId="{2408189A-D7D0-6440-95B4-3C651E08D5BA}"/>
          </ac:grpSpMkLst>
        </pc:grpChg>
        <pc:grpChg chg="add del">
          <ac:chgData name="Omar Khaled Elsewify" userId="572c0cb5-a2ef-4e44-a8f4-a962d3eea9d0" providerId="ADAL" clId="{D5DBA556-8DAC-F540-862A-9245E46187EC}" dt="2020-10-04T02:53:30.685" v="642"/>
          <ac:grpSpMkLst>
            <pc:docMk/>
            <pc:sldMk cId="3400167109" sldId="259"/>
            <ac:grpSpMk id="86" creationId="{0754AF96-ADE9-2E4E-80BB-211D8F490CD1}"/>
          </ac:grpSpMkLst>
        </pc:grpChg>
        <pc:grpChg chg="add">
          <ac:chgData name="Omar Khaled Elsewify" userId="572c0cb5-a2ef-4e44-a8f4-a962d3eea9d0" providerId="ADAL" clId="{D5DBA556-8DAC-F540-862A-9245E46187EC}" dt="2020-10-04T02:53:37.642" v="656"/>
          <ac:grpSpMkLst>
            <pc:docMk/>
            <pc:sldMk cId="3400167109" sldId="259"/>
            <ac:grpSpMk id="94" creationId="{819E06A7-FBB4-C742-A12D-B5094639194D}"/>
          </ac:grpSpMkLst>
        </pc:grpChg>
        <pc:grpChg chg="add">
          <ac:chgData name="Omar Khaled Elsewify" userId="572c0cb5-a2ef-4e44-a8f4-a962d3eea9d0" providerId="ADAL" clId="{D5DBA556-8DAC-F540-862A-9245E46187EC}" dt="2020-10-04T02:53:37.642" v="656"/>
          <ac:grpSpMkLst>
            <pc:docMk/>
            <pc:sldMk cId="3400167109" sldId="259"/>
            <ac:grpSpMk id="95" creationId="{EB5D6311-CDF3-DF41-AB6B-8238D311A0CF}"/>
          </ac:grpSpMkLst>
        </pc:grpChg>
        <pc:grpChg chg="add del">
          <ac:chgData name="Omar Khaled Elsewify" userId="572c0cb5-a2ef-4e44-a8f4-a962d3eea9d0" providerId="ADAL" clId="{D5DBA556-8DAC-F540-862A-9245E46187EC}" dt="2020-10-04T02:53:51.839" v="669"/>
          <ac:grpSpMkLst>
            <pc:docMk/>
            <pc:sldMk cId="3400167109" sldId="259"/>
            <ac:grpSpMk id="99" creationId="{5DBC9A68-BB46-9441-8617-B744E305703F}"/>
          </ac:grpSpMkLst>
        </pc:grpChg>
        <pc:grpChg chg="add del">
          <ac:chgData name="Omar Khaled Elsewify" userId="572c0cb5-a2ef-4e44-a8f4-a962d3eea9d0" providerId="ADAL" clId="{D5DBA556-8DAC-F540-862A-9245E46187EC}" dt="2020-10-04T02:53:59.007" v="677"/>
          <ac:grpSpMkLst>
            <pc:docMk/>
            <pc:sldMk cId="3400167109" sldId="259"/>
            <ac:grpSpMk id="105" creationId="{F5AAD18F-A7AC-A449-88CE-7BFB6A225D3D}"/>
          </ac:grpSpMkLst>
        </pc:grpChg>
        <pc:grpChg chg="add del">
          <ac:chgData name="Omar Khaled Elsewify" userId="572c0cb5-a2ef-4e44-a8f4-a962d3eea9d0" providerId="ADAL" clId="{D5DBA556-8DAC-F540-862A-9245E46187EC}" dt="2020-10-04T02:53:59.007" v="677"/>
          <ac:grpSpMkLst>
            <pc:docMk/>
            <pc:sldMk cId="3400167109" sldId="259"/>
            <ac:grpSpMk id="111" creationId="{9BA1071F-5427-F044-BF08-856EB91F2944}"/>
          </ac:grpSpMkLst>
        </pc:grpChg>
        <pc:picChg chg="mod">
          <ac:chgData name="Omar Khaled Elsewify" userId="572c0cb5-a2ef-4e44-a8f4-a962d3eea9d0" providerId="ADAL" clId="{D5DBA556-8DAC-F540-862A-9245E46187EC}" dt="2020-10-04T02:53:39.797" v="658" actId="1076"/>
          <ac:picMkLst>
            <pc:docMk/>
            <pc:sldMk cId="3400167109" sldId="259"/>
            <ac:picMk id="2" creationId="{04231F99-66FD-407D-B651-4D57628AAB20}"/>
          </ac:picMkLst>
        </pc:picChg>
        <pc:picChg chg="mod">
          <ac:chgData name="Omar Khaled Elsewify" userId="572c0cb5-a2ef-4e44-a8f4-a962d3eea9d0" providerId="ADAL" clId="{D5DBA556-8DAC-F540-862A-9245E46187EC}" dt="2020-10-04T02:44:49.059" v="363" actId="1076"/>
          <ac:picMkLst>
            <pc:docMk/>
            <pc:sldMk cId="3400167109" sldId="259"/>
            <ac:picMk id="3" creationId="{2C3483BE-9C8C-400E-8589-6F822B4C4027}"/>
          </ac:picMkLst>
        </pc:picChg>
        <pc:inkChg chg="add del">
          <ac:chgData name="Omar Khaled Elsewify" userId="572c0cb5-a2ef-4e44-a8f4-a962d3eea9d0" providerId="ADAL" clId="{D5DBA556-8DAC-F540-862A-9245E46187EC}" dt="2020-10-04T02:53:45.230" v="659"/>
          <ac:inkMkLst>
            <pc:docMk/>
            <pc:sldMk cId="3400167109" sldId="259"/>
            <ac:inkMk id="5" creationId="{4063EA3C-DA0C-8D45-BE0A-AE6B7EC69CBB}"/>
          </ac:inkMkLst>
        </pc:inkChg>
        <pc:inkChg chg="add topLvl">
          <ac:chgData name="Omar Khaled Elsewify" userId="572c0cb5-a2ef-4e44-a8f4-a962d3eea9d0" providerId="ADAL" clId="{D5DBA556-8DAC-F540-862A-9245E46187EC}" dt="2020-10-04T02:52:09.954" v="554"/>
          <ac:inkMkLst>
            <pc:docMk/>
            <pc:sldMk cId="3400167109" sldId="259"/>
            <ac:inkMk id="6" creationId="{43A308AF-060D-B746-B4B1-B749E9D24B83}"/>
          </ac:inkMkLst>
        </pc:inkChg>
        <pc:inkChg chg="add del topLvl">
          <ac:chgData name="Omar Khaled Elsewify" userId="572c0cb5-a2ef-4e44-a8f4-a962d3eea9d0" providerId="ADAL" clId="{D5DBA556-8DAC-F540-862A-9245E46187EC}" dt="2020-10-04T02:52:15.598" v="562"/>
          <ac:inkMkLst>
            <pc:docMk/>
            <pc:sldMk cId="3400167109" sldId="259"/>
            <ac:inkMk id="7" creationId="{3E8F45E3-8B6A-6F45-A871-2B221C8153DF}"/>
          </ac:inkMkLst>
        </pc:inkChg>
        <pc:inkChg chg="add del topLvl">
          <ac:chgData name="Omar Khaled Elsewify" userId="572c0cb5-a2ef-4e44-a8f4-a962d3eea9d0" providerId="ADAL" clId="{D5DBA556-8DAC-F540-862A-9245E46187EC}" dt="2020-10-04T02:52:15.186" v="561"/>
          <ac:inkMkLst>
            <pc:docMk/>
            <pc:sldMk cId="3400167109" sldId="259"/>
            <ac:inkMk id="8" creationId="{72BFFD2B-ECB6-2E43-BF55-352933911BD2}"/>
          </ac:inkMkLst>
        </pc:inkChg>
        <pc:inkChg chg="add del topLvl">
          <ac:chgData name="Omar Khaled Elsewify" userId="572c0cb5-a2ef-4e44-a8f4-a962d3eea9d0" providerId="ADAL" clId="{D5DBA556-8DAC-F540-862A-9245E46187EC}" dt="2020-10-04T02:52:15.023" v="560"/>
          <ac:inkMkLst>
            <pc:docMk/>
            <pc:sldMk cId="3400167109" sldId="259"/>
            <ac:inkMk id="9" creationId="{9AF853AB-9CA6-3E44-92D2-4098549588E9}"/>
          </ac:inkMkLst>
        </pc:inkChg>
        <pc:inkChg chg="add del topLvl">
          <ac:chgData name="Omar Khaled Elsewify" userId="572c0cb5-a2ef-4e44-a8f4-a962d3eea9d0" providerId="ADAL" clId="{D5DBA556-8DAC-F540-862A-9245E46187EC}" dt="2020-10-04T02:52:14.864" v="559"/>
          <ac:inkMkLst>
            <pc:docMk/>
            <pc:sldMk cId="3400167109" sldId="259"/>
            <ac:inkMk id="10" creationId="{25DF3EBE-62FA-6B4E-87F0-3E62D0844300}"/>
          </ac:inkMkLst>
        </pc:inkChg>
        <pc:inkChg chg="add del topLvl">
          <ac:chgData name="Omar Khaled Elsewify" userId="572c0cb5-a2ef-4e44-a8f4-a962d3eea9d0" providerId="ADAL" clId="{D5DBA556-8DAC-F540-862A-9245E46187EC}" dt="2020-10-04T02:52:13.385" v="558"/>
          <ac:inkMkLst>
            <pc:docMk/>
            <pc:sldMk cId="3400167109" sldId="259"/>
            <ac:inkMk id="11" creationId="{FBA4E47B-6948-9644-A5EF-0AFBAC08ECD2}"/>
          </ac:inkMkLst>
        </pc:inkChg>
        <pc:inkChg chg="add del topLvl">
          <ac:chgData name="Omar Khaled Elsewify" userId="572c0cb5-a2ef-4e44-a8f4-a962d3eea9d0" providerId="ADAL" clId="{D5DBA556-8DAC-F540-862A-9245E46187EC}" dt="2020-10-04T02:52:13.231" v="557"/>
          <ac:inkMkLst>
            <pc:docMk/>
            <pc:sldMk cId="3400167109" sldId="259"/>
            <ac:inkMk id="12" creationId="{0357A40B-D62C-7043-B533-8ADDE0DD6207}"/>
          </ac:inkMkLst>
        </pc:inkChg>
        <pc:inkChg chg="add del topLvl">
          <ac:chgData name="Omar Khaled Elsewify" userId="572c0cb5-a2ef-4e44-a8f4-a962d3eea9d0" providerId="ADAL" clId="{D5DBA556-8DAC-F540-862A-9245E46187EC}" dt="2020-10-04T02:52:11.226" v="556"/>
          <ac:inkMkLst>
            <pc:docMk/>
            <pc:sldMk cId="3400167109" sldId="259"/>
            <ac:inkMk id="13" creationId="{D98843ED-2963-D441-98F1-6A5700BD19FA}"/>
          </ac:inkMkLst>
        </pc:inkChg>
        <pc:inkChg chg="add del topLvl">
          <ac:chgData name="Omar Khaled Elsewify" userId="572c0cb5-a2ef-4e44-a8f4-a962d3eea9d0" providerId="ADAL" clId="{D5DBA556-8DAC-F540-862A-9245E46187EC}" dt="2020-10-04T02:52:10.084" v="555"/>
          <ac:inkMkLst>
            <pc:docMk/>
            <pc:sldMk cId="3400167109" sldId="259"/>
            <ac:inkMk id="14" creationId="{57ED6453-4EA8-8744-956C-4BC9EFA518ED}"/>
          </ac:inkMkLst>
        </pc:inkChg>
        <pc:inkChg chg="add del topLvl">
          <ac:chgData name="Omar Khaled Elsewify" userId="572c0cb5-a2ef-4e44-a8f4-a962d3eea9d0" providerId="ADAL" clId="{D5DBA556-8DAC-F540-862A-9245E46187EC}" dt="2020-10-04T02:52:09.954" v="554"/>
          <ac:inkMkLst>
            <pc:docMk/>
            <pc:sldMk cId="3400167109" sldId="259"/>
            <ac:inkMk id="15" creationId="{05B83CB6-9EDC-E441-BBCE-D7A6DE0C4AF3}"/>
          </ac:inkMkLst>
        </pc:inkChg>
        <pc:inkChg chg="add del">
          <ac:chgData name="Omar Khaled Elsewify" userId="572c0cb5-a2ef-4e44-a8f4-a962d3eea9d0" providerId="ADAL" clId="{D5DBA556-8DAC-F540-862A-9245E46187EC}" dt="2020-10-04T02:52:42.035" v="598"/>
          <ac:inkMkLst>
            <pc:docMk/>
            <pc:sldMk cId="3400167109" sldId="259"/>
            <ac:inkMk id="17" creationId="{15EC694F-7F62-DC41-97FD-BF9327D4DA4A}"/>
          </ac:inkMkLst>
        </pc:inkChg>
        <pc:inkChg chg="add del topLvl">
          <ac:chgData name="Omar Khaled Elsewify" userId="572c0cb5-a2ef-4e44-a8f4-a962d3eea9d0" providerId="ADAL" clId="{D5DBA556-8DAC-F540-862A-9245E46187EC}" dt="2020-10-04T02:52:24.660" v="581"/>
          <ac:inkMkLst>
            <pc:docMk/>
            <pc:sldMk cId="3400167109" sldId="259"/>
            <ac:inkMk id="18" creationId="{05318C9E-7BCE-834B-AA1D-EE0C1C33CFAD}"/>
          </ac:inkMkLst>
        </pc:inkChg>
        <pc:inkChg chg="add del topLvl">
          <ac:chgData name="Omar Khaled Elsewify" userId="572c0cb5-a2ef-4e44-a8f4-a962d3eea9d0" providerId="ADAL" clId="{D5DBA556-8DAC-F540-862A-9245E46187EC}" dt="2020-10-04T02:52:24.014" v="580"/>
          <ac:inkMkLst>
            <pc:docMk/>
            <pc:sldMk cId="3400167109" sldId="259"/>
            <ac:inkMk id="19" creationId="{1595E9C7-D8FB-D74F-9808-C0AFB2B63FCF}"/>
          </ac:inkMkLst>
        </pc:inkChg>
        <pc:inkChg chg="add del topLvl">
          <ac:chgData name="Omar Khaled Elsewify" userId="572c0cb5-a2ef-4e44-a8f4-a962d3eea9d0" providerId="ADAL" clId="{D5DBA556-8DAC-F540-862A-9245E46187EC}" dt="2020-10-04T02:52:23.877" v="579"/>
          <ac:inkMkLst>
            <pc:docMk/>
            <pc:sldMk cId="3400167109" sldId="259"/>
            <ac:inkMk id="20" creationId="{263010D0-02ED-9C4E-970C-C25ACC317341}"/>
          </ac:inkMkLst>
        </pc:inkChg>
        <pc:inkChg chg="add del topLvl">
          <ac:chgData name="Omar Khaled Elsewify" userId="572c0cb5-a2ef-4e44-a8f4-a962d3eea9d0" providerId="ADAL" clId="{D5DBA556-8DAC-F540-862A-9245E46187EC}" dt="2020-10-04T02:52:23.752" v="578"/>
          <ac:inkMkLst>
            <pc:docMk/>
            <pc:sldMk cId="3400167109" sldId="259"/>
            <ac:inkMk id="21" creationId="{20B6EB67-1297-554F-A2FD-77428123CDDD}"/>
          </ac:inkMkLst>
        </pc:inkChg>
        <pc:inkChg chg="add del topLvl">
          <ac:chgData name="Omar Khaled Elsewify" userId="572c0cb5-a2ef-4e44-a8f4-a962d3eea9d0" providerId="ADAL" clId="{D5DBA556-8DAC-F540-862A-9245E46187EC}" dt="2020-10-04T02:52:23.589" v="577"/>
          <ac:inkMkLst>
            <pc:docMk/>
            <pc:sldMk cId="3400167109" sldId="259"/>
            <ac:inkMk id="22" creationId="{B311E402-B2C0-8744-A5E4-6F93EEB6CBD2}"/>
          </ac:inkMkLst>
        </pc:inkChg>
        <pc:inkChg chg="add del topLvl">
          <ac:chgData name="Omar Khaled Elsewify" userId="572c0cb5-a2ef-4e44-a8f4-a962d3eea9d0" providerId="ADAL" clId="{D5DBA556-8DAC-F540-862A-9245E46187EC}" dt="2020-10-04T02:52:23.525" v="576"/>
          <ac:inkMkLst>
            <pc:docMk/>
            <pc:sldMk cId="3400167109" sldId="259"/>
            <ac:inkMk id="23" creationId="{8431691B-46F1-2F47-A611-6712C9154B24}"/>
          </ac:inkMkLst>
        </pc:inkChg>
        <pc:inkChg chg="add del topLvl">
          <ac:chgData name="Omar Khaled Elsewify" userId="572c0cb5-a2ef-4e44-a8f4-a962d3eea9d0" providerId="ADAL" clId="{D5DBA556-8DAC-F540-862A-9245E46187EC}" dt="2020-10-04T02:52:23.255" v="575"/>
          <ac:inkMkLst>
            <pc:docMk/>
            <pc:sldMk cId="3400167109" sldId="259"/>
            <ac:inkMk id="25" creationId="{91C34FC8-1BD3-BF46-85C0-100A2B010D9C}"/>
          </ac:inkMkLst>
        </pc:inkChg>
        <pc:inkChg chg="add del topLvl">
          <ac:chgData name="Omar Khaled Elsewify" userId="572c0cb5-a2ef-4e44-a8f4-a962d3eea9d0" providerId="ADAL" clId="{D5DBA556-8DAC-F540-862A-9245E46187EC}" dt="2020-10-04T02:52:23.117" v="574"/>
          <ac:inkMkLst>
            <pc:docMk/>
            <pc:sldMk cId="3400167109" sldId="259"/>
            <ac:inkMk id="26" creationId="{4BB404BE-3556-9B46-A417-D23735381F35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28" creationId="{15B19A18-E783-1341-92FE-721A52ADF4F6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29" creationId="{5626BA72-35F0-764A-9516-1A62346E58F1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30" creationId="{98C21C96-0F53-314A-91E1-22226189F341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31" creationId="{AE816B73-4F68-1C4C-BA84-1E8E2AF7DC57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32" creationId="{BC95FFB7-8770-2D47-B71E-388DBA8CE382}"/>
          </ac:inkMkLst>
        </pc:inkChg>
        <pc:inkChg chg="add topLvl">
          <ac:chgData name="Omar Khaled Elsewify" userId="572c0cb5-a2ef-4e44-a8f4-a962d3eea9d0" providerId="ADAL" clId="{D5DBA556-8DAC-F540-862A-9245E46187EC}" dt="2020-10-04T02:52:32.110" v="597"/>
          <ac:inkMkLst>
            <pc:docMk/>
            <pc:sldMk cId="3400167109" sldId="259"/>
            <ac:inkMk id="33" creationId="{EBA0B519-D39B-9D43-9C00-CA0403D0D56F}"/>
          </ac:inkMkLst>
        </pc:inkChg>
        <pc:inkChg chg="add">
          <ac:chgData name="Omar Khaled Elsewify" userId="572c0cb5-a2ef-4e44-a8f4-a962d3eea9d0" providerId="ADAL" clId="{D5DBA556-8DAC-F540-862A-9245E46187EC}" dt="2020-10-04T02:52:29.350" v="589"/>
          <ac:inkMkLst>
            <pc:docMk/>
            <pc:sldMk cId="3400167109" sldId="259"/>
            <ac:inkMk id="35" creationId="{F5BA93AE-1A2D-CE41-BAD6-EC805909DE56}"/>
          </ac:inkMkLst>
        </pc:inkChg>
        <pc:inkChg chg="add">
          <ac:chgData name="Omar Khaled Elsewify" userId="572c0cb5-a2ef-4e44-a8f4-a962d3eea9d0" providerId="ADAL" clId="{D5DBA556-8DAC-F540-862A-9245E46187EC}" dt="2020-10-04T02:52:29.730" v="590"/>
          <ac:inkMkLst>
            <pc:docMk/>
            <pc:sldMk cId="3400167109" sldId="259"/>
            <ac:inkMk id="36" creationId="{66C90960-4638-1B4A-A062-DE81AEB10564}"/>
          </ac:inkMkLst>
        </pc:inkChg>
        <pc:inkChg chg="add">
          <ac:chgData name="Omar Khaled Elsewify" userId="572c0cb5-a2ef-4e44-a8f4-a962d3eea9d0" providerId="ADAL" clId="{D5DBA556-8DAC-F540-862A-9245E46187EC}" dt="2020-10-04T02:52:30.239" v="591"/>
          <ac:inkMkLst>
            <pc:docMk/>
            <pc:sldMk cId="3400167109" sldId="259"/>
            <ac:inkMk id="37" creationId="{67B3B9B2-A6E3-6D49-B4DD-A5303AAB8E44}"/>
          </ac:inkMkLst>
        </pc:inkChg>
        <pc:inkChg chg="add">
          <ac:chgData name="Omar Khaled Elsewify" userId="572c0cb5-a2ef-4e44-a8f4-a962d3eea9d0" providerId="ADAL" clId="{D5DBA556-8DAC-F540-862A-9245E46187EC}" dt="2020-10-04T02:52:30.513" v="592"/>
          <ac:inkMkLst>
            <pc:docMk/>
            <pc:sldMk cId="3400167109" sldId="259"/>
            <ac:inkMk id="38" creationId="{0F9704A9-5F58-D145-987E-0C2779C19046}"/>
          </ac:inkMkLst>
        </pc:inkChg>
        <pc:inkChg chg="add">
          <ac:chgData name="Omar Khaled Elsewify" userId="572c0cb5-a2ef-4e44-a8f4-a962d3eea9d0" providerId="ADAL" clId="{D5DBA556-8DAC-F540-862A-9245E46187EC}" dt="2020-10-04T02:52:30.669" v="593"/>
          <ac:inkMkLst>
            <pc:docMk/>
            <pc:sldMk cId="3400167109" sldId="259"/>
            <ac:inkMk id="39" creationId="{5218444F-96BF-6A49-BC19-08E28E6A88B6}"/>
          </ac:inkMkLst>
        </pc:inkChg>
        <pc:inkChg chg="add">
          <ac:chgData name="Omar Khaled Elsewify" userId="572c0cb5-a2ef-4e44-a8f4-a962d3eea9d0" providerId="ADAL" clId="{D5DBA556-8DAC-F540-862A-9245E46187EC}" dt="2020-10-04T02:52:30.940" v="594"/>
          <ac:inkMkLst>
            <pc:docMk/>
            <pc:sldMk cId="3400167109" sldId="259"/>
            <ac:inkMk id="40" creationId="{36E7DAC8-C36E-814A-9F62-465E0D7270C5}"/>
          </ac:inkMkLst>
        </pc:inkChg>
        <pc:inkChg chg="add">
          <ac:chgData name="Omar Khaled Elsewify" userId="572c0cb5-a2ef-4e44-a8f4-a962d3eea9d0" providerId="ADAL" clId="{D5DBA556-8DAC-F540-862A-9245E46187EC}" dt="2020-10-04T02:52:31.164" v="595"/>
          <ac:inkMkLst>
            <pc:docMk/>
            <pc:sldMk cId="3400167109" sldId="259"/>
            <ac:inkMk id="41" creationId="{2236330C-626B-F245-B103-990B6764301F}"/>
          </ac:inkMkLst>
        </pc:inkChg>
        <pc:inkChg chg="add">
          <ac:chgData name="Omar Khaled Elsewify" userId="572c0cb5-a2ef-4e44-a8f4-a962d3eea9d0" providerId="ADAL" clId="{D5DBA556-8DAC-F540-862A-9245E46187EC}" dt="2020-10-04T02:52:31.565" v="596"/>
          <ac:inkMkLst>
            <pc:docMk/>
            <pc:sldMk cId="3400167109" sldId="259"/>
            <ac:inkMk id="42" creationId="{BF73F817-EDDC-7242-B67D-E2C6412A1491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4" creationId="{ACAC90C2-70A7-C44C-BA68-0F4782D8FE1F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5" creationId="{C74E6A17-2433-D547-B901-C2CA89420CC3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6" creationId="{0EDD0D45-0671-F74D-BA01-01FA55794C1B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7" creationId="{218540CD-831E-3B4A-B4F3-1EFB6D754BB0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8" creationId="{2ED89B83-0B3B-404F-B385-3B33DB1ACCDE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49" creationId="{1E53593E-AEB1-794E-82A5-C3F9160CAFA8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50" creationId="{9A25B160-9D55-0540-8361-53C0ECE3F6AD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51" creationId="{7371E4D7-F31B-7F43-8CB6-87EDF4A4B516}"/>
          </ac:inkMkLst>
        </pc:inkChg>
        <pc:inkChg chg="add topLvl">
          <ac:chgData name="Omar Khaled Elsewify" userId="572c0cb5-a2ef-4e44-a8f4-a962d3eea9d0" providerId="ADAL" clId="{D5DBA556-8DAC-F540-862A-9245E46187EC}" dt="2020-10-04T02:52:53.579" v="619"/>
          <ac:inkMkLst>
            <pc:docMk/>
            <pc:sldMk cId="3400167109" sldId="259"/>
            <ac:inkMk id="52" creationId="{08E0CA17-BDAE-3E4A-8F36-EA1C36B8811C}"/>
          </ac:inkMkLst>
        </pc:inkChg>
        <pc:inkChg chg="add">
          <ac:chgData name="Omar Khaled Elsewify" userId="572c0cb5-a2ef-4e44-a8f4-a962d3eea9d0" providerId="ADAL" clId="{D5DBA556-8DAC-F540-862A-9245E46187EC}" dt="2020-10-04T02:52:48.759" v="609"/>
          <ac:inkMkLst>
            <pc:docMk/>
            <pc:sldMk cId="3400167109" sldId="259"/>
            <ac:inkMk id="54" creationId="{10783D92-BE10-D449-BC42-33E47E436693}"/>
          </ac:inkMkLst>
        </pc:inkChg>
        <pc:inkChg chg="add">
          <ac:chgData name="Omar Khaled Elsewify" userId="572c0cb5-a2ef-4e44-a8f4-a962d3eea9d0" providerId="ADAL" clId="{D5DBA556-8DAC-F540-862A-9245E46187EC}" dt="2020-10-04T02:52:49.400" v="610"/>
          <ac:inkMkLst>
            <pc:docMk/>
            <pc:sldMk cId="3400167109" sldId="259"/>
            <ac:inkMk id="55" creationId="{AC65FCDC-0A77-2548-A5BC-EA71632EDD85}"/>
          </ac:inkMkLst>
        </pc:inkChg>
        <pc:inkChg chg="add">
          <ac:chgData name="Omar Khaled Elsewify" userId="572c0cb5-a2ef-4e44-a8f4-a962d3eea9d0" providerId="ADAL" clId="{D5DBA556-8DAC-F540-862A-9245E46187EC}" dt="2020-10-04T02:52:49.729" v="611"/>
          <ac:inkMkLst>
            <pc:docMk/>
            <pc:sldMk cId="3400167109" sldId="259"/>
            <ac:inkMk id="56" creationId="{4AE90D31-A2A5-AB4A-ADAE-3F00AE5C7576}"/>
          </ac:inkMkLst>
        </pc:inkChg>
        <pc:inkChg chg="add">
          <ac:chgData name="Omar Khaled Elsewify" userId="572c0cb5-a2ef-4e44-a8f4-a962d3eea9d0" providerId="ADAL" clId="{D5DBA556-8DAC-F540-862A-9245E46187EC}" dt="2020-10-04T02:52:50.021" v="612"/>
          <ac:inkMkLst>
            <pc:docMk/>
            <pc:sldMk cId="3400167109" sldId="259"/>
            <ac:inkMk id="57" creationId="{E6BD115B-9051-E24C-AB8F-CE57ED017310}"/>
          </ac:inkMkLst>
        </pc:inkChg>
        <pc:inkChg chg="add">
          <ac:chgData name="Omar Khaled Elsewify" userId="572c0cb5-a2ef-4e44-a8f4-a962d3eea9d0" providerId="ADAL" clId="{D5DBA556-8DAC-F540-862A-9245E46187EC}" dt="2020-10-04T02:52:50.187" v="613"/>
          <ac:inkMkLst>
            <pc:docMk/>
            <pc:sldMk cId="3400167109" sldId="259"/>
            <ac:inkMk id="58" creationId="{E04A3B63-9047-C84E-80C4-116B2C574A24}"/>
          </ac:inkMkLst>
        </pc:inkChg>
        <pc:inkChg chg="add">
          <ac:chgData name="Omar Khaled Elsewify" userId="572c0cb5-a2ef-4e44-a8f4-a962d3eea9d0" providerId="ADAL" clId="{D5DBA556-8DAC-F540-862A-9245E46187EC}" dt="2020-10-04T02:52:51.047" v="614"/>
          <ac:inkMkLst>
            <pc:docMk/>
            <pc:sldMk cId="3400167109" sldId="259"/>
            <ac:inkMk id="59" creationId="{57EDCAFB-9A0E-404D-86B7-011E79C63A98}"/>
          </ac:inkMkLst>
        </pc:inkChg>
        <pc:inkChg chg="add">
          <ac:chgData name="Omar Khaled Elsewify" userId="572c0cb5-a2ef-4e44-a8f4-a962d3eea9d0" providerId="ADAL" clId="{D5DBA556-8DAC-F540-862A-9245E46187EC}" dt="2020-10-04T02:52:51.388" v="615"/>
          <ac:inkMkLst>
            <pc:docMk/>
            <pc:sldMk cId="3400167109" sldId="259"/>
            <ac:inkMk id="60" creationId="{59736E0C-0808-D442-866D-97001C9C4B2E}"/>
          </ac:inkMkLst>
        </pc:inkChg>
        <pc:inkChg chg="add">
          <ac:chgData name="Omar Khaled Elsewify" userId="572c0cb5-a2ef-4e44-a8f4-a962d3eea9d0" providerId="ADAL" clId="{D5DBA556-8DAC-F540-862A-9245E46187EC}" dt="2020-10-04T02:52:51.864" v="616"/>
          <ac:inkMkLst>
            <pc:docMk/>
            <pc:sldMk cId="3400167109" sldId="259"/>
            <ac:inkMk id="61" creationId="{2BCFE5FC-E38C-F942-87B2-12BEDB7C85D1}"/>
          </ac:inkMkLst>
        </pc:inkChg>
        <pc:inkChg chg="add">
          <ac:chgData name="Omar Khaled Elsewify" userId="572c0cb5-a2ef-4e44-a8f4-a962d3eea9d0" providerId="ADAL" clId="{D5DBA556-8DAC-F540-862A-9245E46187EC}" dt="2020-10-04T02:52:52.235" v="617"/>
          <ac:inkMkLst>
            <pc:docMk/>
            <pc:sldMk cId="3400167109" sldId="259"/>
            <ac:inkMk id="62" creationId="{75857BBE-0B8D-B64A-BED5-5D0662451276}"/>
          </ac:inkMkLst>
        </pc:inkChg>
        <pc:inkChg chg="add">
          <ac:chgData name="Omar Khaled Elsewify" userId="572c0cb5-a2ef-4e44-a8f4-a962d3eea9d0" providerId="ADAL" clId="{D5DBA556-8DAC-F540-862A-9245E46187EC}" dt="2020-10-04T02:52:52.846" v="618"/>
          <ac:inkMkLst>
            <pc:docMk/>
            <pc:sldMk cId="3400167109" sldId="259"/>
            <ac:inkMk id="63" creationId="{C09B321A-BB78-3D4A-9F06-E33BA4774092}"/>
          </ac:inkMkLst>
        </pc:inkChg>
        <pc:inkChg chg="add topLvl">
          <ac:chgData name="Omar Khaled Elsewify" userId="572c0cb5-a2ef-4e44-a8f4-a962d3eea9d0" providerId="ADAL" clId="{D5DBA556-8DAC-F540-862A-9245E46187EC}" dt="2020-10-04T02:53:04.478" v="632"/>
          <ac:inkMkLst>
            <pc:docMk/>
            <pc:sldMk cId="3400167109" sldId="259"/>
            <ac:inkMk id="65" creationId="{FBBE27CB-CF0D-5F44-B0E8-8CB4BBD1CAC4}"/>
          </ac:inkMkLst>
        </pc:inkChg>
        <pc:inkChg chg="add topLvl">
          <ac:chgData name="Omar Khaled Elsewify" userId="572c0cb5-a2ef-4e44-a8f4-a962d3eea9d0" providerId="ADAL" clId="{D5DBA556-8DAC-F540-862A-9245E46187EC}" dt="2020-10-04T02:53:04.478" v="632"/>
          <ac:inkMkLst>
            <pc:docMk/>
            <pc:sldMk cId="3400167109" sldId="259"/>
            <ac:inkMk id="66" creationId="{48BFDA4F-CE6A-7341-8E5A-C81848EB445C}"/>
          </ac:inkMkLst>
        </pc:inkChg>
        <pc:inkChg chg="add topLvl">
          <ac:chgData name="Omar Khaled Elsewify" userId="572c0cb5-a2ef-4e44-a8f4-a962d3eea9d0" providerId="ADAL" clId="{D5DBA556-8DAC-F540-862A-9245E46187EC}" dt="2020-10-04T02:53:04.478" v="632"/>
          <ac:inkMkLst>
            <pc:docMk/>
            <pc:sldMk cId="3400167109" sldId="259"/>
            <ac:inkMk id="67" creationId="{1427931F-F580-824A-B82D-30E72A72274D}"/>
          </ac:inkMkLst>
        </pc:inkChg>
        <pc:inkChg chg="add">
          <ac:chgData name="Omar Khaled Elsewify" userId="572c0cb5-a2ef-4e44-a8f4-a962d3eea9d0" providerId="ADAL" clId="{D5DBA556-8DAC-F540-862A-9245E46187EC}" dt="2020-10-04T02:52:59.620" v="624"/>
          <ac:inkMkLst>
            <pc:docMk/>
            <pc:sldMk cId="3400167109" sldId="259"/>
            <ac:inkMk id="69" creationId="{D9A27F13-0DAF-804B-B378-4B9567E57059}"/>
          </ac:inkMkLst>
        </pc:inkChg>
        <pc:inkChg chg="add">
          <ac:chgData name="Omar Khaled Elsewify" userId="572c0cb5-a2ef-4e44-a8f4-a962d3eea9d0" providerId="ADAL" clId="{D5DBA556-8DAC-F540-862A-9245E46187EC}" dt="2020-10-04T02:53:00.545" v="625"/>
          <ac:inkMkLst>
            <pc:docMk/>
            <pc:sldMk cId="3400167109" sldId="259"/>
            <ac:inkMk id="70" creationId="{72ABE0E4-D57C-184F-8592-16D8E61ED62D}"/>
          </ac:inkMkLst>
        </pc:inkChg>
        <pc:inkChg chg="add">
          <ac:chgData name="Omar Khaled Elsewify" userId="572c0cb5-a2ef-4e44-a8f4-a962d3eea9d0" providerId="ADAL" clId="{D5DBA556-8DAC-F540-862A-9245E46187EC}" dt="2020-10-04T02:53:00.875" v="626"/>
          <ac:inkMkLst>
            <pc:docMk/>
            <pc:sldMk cId="3400167109" sldId="259"/>
            <ac:inkMk id="71" creationId="{54246763-D496-7242-8BB1-0B589C1AF710}"/>
          </ac:inkMkLst>
        </pc:inkChg>
        <pc:inkChg chg="add">
          <ac:chgData name="Omar Khaled Elsewify" userId="572c0cb5-a2ef-4e44-a8f4-a962d3eea9d0" providerId="ADAL" clId="{D5DBA556-8DAC-F540-862A-9245E46187EC}" dt="2020-10-04T02:53:01.529" v="627"/>
          <ac:inkMkLst>
            <pc:docMk/>
            <pc:sldMk cId="3400167109" sldId="259"/>
            <ac:inkMk id="72" creationId="{13727128-BF4E-B047-AF4B-FE960B0635A8}"/>
          </ac:inkMkLst>
        </pc:inkChg>
        <pc:inkChg chg="add">
          <ac:chgData name="Omar Khaled Elsewify" userId="572c0cb5-a2ef-4e44-a8f4-a962d3eea9d0" providerId="ADAL" clId="{D5DBA556-8DAC-F540-862A-9245E46187EC}" dt="2020-10-04T02:53:01.972" v="628"/>
          <ac:inkMkLst>
            <pc:docMk/>
            <pc:sldMk cId="3400167109" sldId="259"/>
            <ac:inkMk id="73" creationId="{3FD18EE0-7C91-6942-9ADC-91DB020DCC58}"/>
          </ac:inkMkLst>
        </pc:inkChg>
        <pc:inkChg chg="add">
          <ac:chgData name="Omar Khaled Elsewify" userId="572c0cb5-a2ef-4e44-a8f4-a962d3eea9d0" providerId="ADAL" clId="{D5DBA556-8DAC-F540-862A-9245E46187EC}" dt="2020-10-04T02:53:02.339" v="629"/>
          <ac:inkMkLst>
            <pc:docMk/>
            <pc:sldMk cId="3400167109" sldId="259"/>
            <ac:inkMk id="74" creationId="{55DDFE3C-436A-2C4B-A8AA-14CE5CF0F6C9}"/>
          </ac:inkMkLst>
        </pc:inkChg>
        <pc:inkChg chg="add">
          <ac:chgData name="Omar Khaled Elsewify" userId="572c0cb5-a2ef-4e44-a8f4-a962d3eea9d0" providerId="ADAL" clId="{D5DBA556-8DAC-F540-862A-9245E46187EC}" dt="2020-10-04T02:53:02.921" v="630"/>
          <ac:inkMkLst>
            <pc:docMk/>
            <pc:sldMk cId="3400167109" sldId="259"/>
            <ac:inkMk id="75" creationId="{314C1905-2166-AC4B-9223-FC2BEFD3E7E7}"/>
          </ac:inkMkLst>
        </pc:inkChg>
        <pc:inkChg chg="add">
          <ac:chgData name="Omar Khaled Elsewify" userId="572c0cb5-a2ef-4e44-a8f4-a962d3eea9d0" providerId="ADAL" clId="{D5DBA556-8DAC-F540-862A-9245E46187EC}" dt="2020-10-04T02:53:03.764" v="631"/>
          <ac:inkMkLst>
            <pc:docMk/>
            <pc:sldMk cId="3400167109" sldId="259"/>
            <ac:inkMk id="76" creationId="{328E1AAA-8B99-2A48-8D68-CF7C0DB8B504}"/>
          </ac:inkMkLst>
        </pc:inkChg>
        <pc:inkChg chg="add topLvl">
          <ac:chgData name="Omar Khaled Elsewify" userId="572c0cb5-a2ef-4e44-a8f4-a962d3eea9d0" providerId="ADAL" clId="{D5DBA556-8DAC-F540-862A-9245E46187EC}" dt="2020-10-04T02:53:30.685" v="642"/>
          <ac:inkMkLst>
            <pc:docMk/>
            <pc:sldMk cId="3400167109" sldId="259"/>
            <ac:inkMk id="78" creationId="{547F3647-16FB-844B-8A54-99EC8AE4CA38}"/>
          </ac:inkMkLst>
        </pc:inkChg>
        <pc:inkChg chg="add del topLvl">
          <ac:chgData name="Omar Khaled Elsewify" userId="572c0cb5-a2ef-4e44-a8f4-a962d3eea9d0" providerId="ADAL" clId="{D5DBA556-8DAC-F540-862A-9245E46187EC}" dt="2020-10-04T02:53:31.564" v="648"/>
          <ac:inkMkLst>
            <pc:docMk/>
            <pc:sldMk cId="3400167109" sldId="259"/>
            <ac:inkMk id="79" creationId="{D161DC67-4E21-9D41-9993-0C8223DBBE12}"/>
          </ac:inkMkLst>
        </pc:inkChg>
        <pc:inkChg chg="add del topLvl">
          <ac:chgData name="Omar Khaled Elsewify" userId="572c0cb5-a2ef-4e44-a8f4-a962d3eea9d0" providerId="ADAL" clId="{D5DBA556-8DAC-F540-862A-9245E46187EC}" dt="2020-10-04T02:53:31.422" v="647"/>
          <ac:inkMkLst>
            <pc:docMk/>
            <pc:sldMk cId="3400167109" sldId="259"/>
            <ac:inkMk id="80" creationId="{027061E2-4571-3B48-861F-90FFC962150C}"/>
          </ac:inkMkLst>
        </pc:inkChg>
        <pc:inkChg chg="add del topLvl">
          <ac:chgData name="Omar Khaled Elsewify" userId="572c0cb5-a2ef-4e44-a8f4-a962d3eea9d0" providerId="ADAL" clId="{D5DBA556-8DAC-F540-862A-9245E46187EC}" dt="2020-10-04T02:53:31.277" v="646"/>
          <ac:inkMkLst>
            <pc:docMk/>
            <pc:sldMk cId="3400167109" sldId="259"/>
            <ac:inkMk id="81" creationId="{0B8334E6-41FC-774F-86B7-F1C483C05E30}"/>
          </ac:inkMkLst>
        </pc:inkChg>
        <pc:inkChg chg="add del topLvl">
          <ac:chgData name="Omar Khaled Elsewify" userId="572c0cb5-a2ef-4e44-a8f4-a962d3eea9d0" providerId="ADAL" clId="{D5DBA556-8DAC-F540-862A-9245E46187EC}" dt="2020-10-04T02:53:31.130" v="645"/>
          <ac:inkMkLst>
            <pc:docMk/>
            <pc:sldMk cId="3400167109" sldId="259"/>
            <ac:inkMk id="82" creationId="{A77A028A-BA13-CB4F-927A-82FEE260CE68}"/>
          </ac:inkMkLst>
        </pc:inkChg>
        <pc:inkChg chg="add del topLvl">
          <ac:chgData name="Omar Khaled Elsewify" userId="572c0cb5-a2ef-4e44-a8f4-a962d3eea9d0" providerId="ADAL" clId="{D5DBA556-8DAC-F540-862A-9245E46187EC}" dt="2020-10-04T02:53:30.978" v="644"/>
          <ac:inkMkLst>
            <pc:docMk/>
            <pc:sldMk cId="3400167109" sldId="259"/>
            <ac:inkMk id="83" creationId="{08BCA19D-71FF-5C44-88F5-E725E863FC3D}"/>
          </ac:inkMkLst>
        </pc:inkChg>
        <pc:inkChg chg="add del topLvl">
          <ac:chgData name="Omar Khaled Elsewify" userId="572c0cb5-a2ef-4e44-a8f4-a962d3eea9d0" providerId="ADAL" clId="{D5DBA556-8DAC-F540-862A-9245E46187EC}" dt="2020-10-04T02:53:30.839" v="643"/>
          <ac:inkMkLst>
            <pc:docMk/>
            <pc:sldMk cId="3400167109" sldId="259"/>
            <ac:inkMk id="84" creationId="{B2966A6D-AD36-FC46-9FE6-717C65E7BF8C}"/>
          </ac:inkMkLst>
        </pc:inkChg>
        <pc:inkChg chg="add del topLvl">
          <ac:chgData name="Omar Khaled Elsewify" userId="572c0cb5-a2ef-4e44-a8f4-a962d3eea9d0" providerId="ADAL" clId="{D5DBA556-8DAC-F540-862A-9245E46187EC}" dt="2020-10-04T02:53:30.685" v="642"/>
          <ac:inkMkLst>
            <pc:docMk/>
            <pc:sldMk cId="3400167109" sldId="259"/>
            <ac:inkMk id="85" creationId="{2D3ED260-E6E2-124B-903B-AA56751FEEB4}"/>
          </ac:inkMkLst>
        </pc:inkChg>
        <pc:inkChg chg="add">
          <ac:chgData name="Omar Khaled Elsewify" userId="572c0cb5-a2ef-4e44-a8f4-a962d3eea9d0" providerId="ADAL" clId="{D5DBA556-8DAC-F540-862A-9245E46187EC}" dt="2020-10-04T02:53:34.396" v="649"/>
          <ac:inkMkLst>
            <pc:docMk/>
            <pc:sldMk cId="3400167109" sldId="259"/>
            <ac:inkMk id="87" creationId="{C115442B-8186-9C44-9FF6-CC8DDAB0F29B}"/>
          </ac:inkMkLst>
        </pc:inkChg>
        <pc:inkChg chg="add">
          <ac:chgData name="Omar Khaled Elsewify" userId="572c0cb5-a2ef-4e44-a8f4-a962d3eea9d0" providerId="ADAL" clId="{D5DBA556-8DAC-F540-862A-9245E46187EC}" dt="2020-10-04T02:53:34.802" v="650"/>
          <ac:inkMkLst>
            <pc:docMk/>
            <pc:sldMk cId="3400167109" sldId="259"/>
            <ac:inkMk id="88" creationId="{5F4B2750-FD04-F041-B4DF-D14C61DD1E8F}"/>
          </ac:inkMkLst>
        </pc:inkChg>
        <pc:inkChg chg="add">
          <ac:chgData name="Omar Khaled Elsewify" userId="572c0cb5-a2ef-4e44-a8f4-a962d3eea9d0" providerId="ADAL" clId="{D5DBA556-8DAC-F540-862A-9245E46187EC}" dt="2020-10-04T02:53:35.462" v="651"/>
          <ac:inkMkLst>
            <pc:docMk/>
            <pc:sldMk cId="3400167109" sldId="259"/>
            <ac:inkMk id="89" creationId="{DAA50C9D-E016-6042-8D5D-C2081DF5BB7C}"/>
          </ac:inkMkLst>
        </pc:inkChg>
        <pc:inkChg chg="add">
          <ac:chgData name="Omar Khaled Elsewify" userId="572c0cb5-a2ef-4e44-a8f4-a962d3eea9d0" providerId="ADAL" clId="{D5DBA556-8DAC-F540-862A-9245E46187EC}" dt="2020-10-04T02:53:35.697" v="652"/>
          <ac:inkMkLst>
            <pc:docMk/>
            <pc:sldMk cId="3400167109" sldId="259"/>
            <ac:inkMk id="90" creationId="{5470DCA7-3903-B040-B5BF-B94F857CEA41}"/>
          </ac:inkMkLst>
        </pc:inkChg>
        <pc:inkChg chg="add">
          <ac:chgData name="Omar Khaled Elsewify" userId="572c0cb5-a2ef-4e44-a8f4-a962d3eea9d0" providerId="ADAL" clId="{D5DBA556-8DAC-F540-862A-9245E46187EC}" dt="2020-10-04T02:53:35.910" v="653"/>
          <ac:inkMkLst>
            <pc:docMk/>
            <pc:sldMk cId="3400167109" sldId="259"/>
            <ac:inkMk id="91" creationId="{3719064E-317B-D541-9D01-0C404E0BF349}"/>
          </ac:inkMkLst>
        </pc:inkChg>
        <pc:inkChg chg="add">
          <ac:chgData name="Omar Khaled Elsewify" userId="572c0cb5-a2ef-4e44-a8f4-a962d3eea9d0" providerId="ADAL" clId="{D5DBA556-8DAC-F540-862A-9245E46187EC}" dt="2020-10-04T02:53:36.672" v="654"/>
          <ac:inkMkLst>
            <pc:docMk/>
            <pc:sldMk cId="3400167109" sldId="259"/>
            <ac:inkMk id="92" creationId="{05A736D6-8FA4-7F40-A276-75B78CCEF622}"/>
          </ac:inkMkLst>
        </pc:inkChg>
        <pc:inkChg chg="add">
          <ac:chgData name="Omar Khaled Elsewify" userId="572c0cb5-a2ef-4e44-a8f4-a962d3eea9d0" providerId="ADAL" clId="{D5DBA556-8DAC-F540-862A-9245E46187EC}" dt="2020-10-04T02:53:37.081" v="655"/>
          <ac:inkMkLst>
            <pc:docMk/>
            <pc:sldMk cId="3400167109" sldId="259"/>
            <ac:inkMk id="93" creationId="{7F82228D-32E1-F042-B70F-187BBBFDC7D5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96" creationId="{DD9B0141-01A3-1F41-A835-B5E669CCBD0B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97" creationId="{40A8C7D9-CEAA-BD44-A367-736D8C99ECCB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98" creationId="{DD08BD8B-08BA-7D40-B33F-CB4F3917889B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00" creationId="{45EF917D-AA97-7447-901B-CAEC8C944C36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01" creationId="{DE4C2070-BB4B-B14E-A699-006BF1FBE872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02" creationId="{D0B714E8-1CE3-8B44-AE70-3BA2C5033DFE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03" creationId="{CD0C463C-2B78-1340-8181-E22B8AA663C7}"/>
          </ac:inkMkLst>
        </pc:inkChg>
        <pc:inkChg chg="add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04" creationId="{86BDFB1D-37A5-FC4C-9AF5-26CB5F39F765}"/>
          </ac:inkMkLst>
        </pc:inkChg>
        <pc:inkChg chg="add topLvl">
          <ac:chgData name="Omar Khaled Elsewify" userId="572c0cb5-a2ef-4e44-a8f4-a962d3eea9d0" providerId="ADAL" clId="{D5DBA556-8DAC-F540-862A-9245E46187EC}" dt="2020-10-04T02:53:57.343" v="676"/>
          <ac:inkMkLst>
            <pc:docMk/>
            <pc:sldMk cId="3400167109" sldId="259"/>
            <ac:inkMk id="106" creationId="{3AB83BB5-E444-8B4E-9876-8B3D7E4454AD}"/>
          </ac:inkMkLst>
        </pc:inkChg>
        <pc:inkChg chg="add topLvl">
          <ac:chgData name="Omar Khaled Elsewify" userId="572c0cb5-a2ef-4e44-a8f4-a962d3eea9d0" providerId="ADAL" clId="{D5DBA556-8DAC-F540-862A-9245E46187EC}" dt="2020-10-04T02:53:57.343" v="676"/>
          <ac:inkMkLst>
            <pc:docMk/>
            <pc:sldMk cId="3400167109" sldId="259"/>
            <ac:inkMk id="107" creationId="{BC06C102-EFF3-B34A-A2B4-8E05914DF8EA}"/>
          </ac:inkMkLst>
        </pc:inkChg>
        <pc:inkChg chg="add topLvl">
          <ac:chgData name="Omar Khaled Elsewify" userId="572c0cb5-a2ef-4e44-a8f4-a962d3eea9d0" providerId="ADAL" clId="{D5DBA556-8DAC-F540-862A-9245E46187EC}" dt="2020-10-04T02:53:57.343" v="676"/>
          <ac:inkMkLst>
            <pc:docMk/>
            <pc:sldMk cId="3400167109" sldId="259"/>
            <ac:inkMk id="108" creationId="{173E81CE-947F-BA42-BEF7-DF9408050C71}"/>
          </ac:inkMkLst>
        </pc:inkChg>
        <pc:inkChg chg="add topLvl">
          <ac:chgData name="Omar Khaled Elsewify" userId="572c0cb5-a2ef-4e44-a8f4-a962d3eea9d0" providerId="ADAL" clId="{D5DBA556-8DAC-F540-862A-9245E46187EC}" dt="2020-10-04T02:53:57.343" v="676"/>
          <ac:inkMkLst>
            <pc:docMk/>
            <pc:sldMk cId="3400167109" sldId="259"/>
            <ac:inkMk id="109" creationId="{FA449814-4DB2-994F-9014-06B541BF5CD1}"/>
          </ac:inkMkLst>
        </pc:inkChg>
        <pc:inkChg chg="add del topLvl">
          <ac:chgData name="Omar Khaled Elsewify" userId="572c0cb5-a2ef-4e44-a8f4-a962d3eea9d0" providerId="ADAL" clId="{D5DBA556-8DAC-F540-862A-9245E46187EC}" dt="2020-10-04T02:53:59.007" v="677"/>
          <ac:inkMkLst>
            <pc:docMk/>
            <pc:sldMk cId="3400167109" sldId="259"/>
            <ac:inkMk id="110" creationId="{5ED5282E-9926-F245-BE6C-29DF381D3DAB}"/>
          </ac:inkMkLst>
        </pc:inkChg>
      </pc:sldChg>
      <pc:sldChg chg="addSp delSp modSp new mod ord modClrScheme chgLayout">
        <pc:chgData name="Omar Khaled Elsewify" userId="572c0cb5-a2ef-4e44-a8f4-a962d3eea9d0" providerId="ADAL" clId="{D5DBA556-8DAC-F540-862A-9245E46187EC}" dt="2020-10-04T02:42:19.837" v="299" actId="1076"/>
        <pc:sldMkLst>
          <pc:docMk/>
          <pc:sldMk cId="3072872294" sldId="260"/>
        </pc:sldMkLst>
        <pc:spChg chg="del mod">
          <ac:chgData name="Omar Khaled Elsewify" userId="572c0cb5-a2ef-4e44-a8f4-a962d3eea9d0" providerId="ADAL" clId="{D5DBA556-8DAC-F540-862A-9245E46187EC}" dt="2020-10-04T02:41:25.540" v="292" actId="478"/>
          <ac:spMkLst>
            <pc:docMk/>
            <pc:sldMk cId="3072872294" sldId="260"/>
            <ac:spMk id="2" creationId="{C806E5C7-9F02-4A4B-B295-0256952C8E72}"/>
          </ac:spMkLst>
        </pc:spChg>
        <pc:spChg chg="del">
          <ac:chgData name="Omar Khaled Elsewify" userId="572c0cb5-a2ef-4e44-a8f4-a962d3eea9d0" providerId="ADAL" clId="{D5DBA556-8DAC-F540-862A-9245E46187EC}" dt="2020-10-04T02:25:11.285" v="80" actId="478"/>
          <ac:spMkLst>
            <pc:docMk/>
            <pc:sldMk cId="3072872294" sldId="260"/>
            <ac:spMk id="3" creationId="{52199328-B00C-D740-81A6-C27284286E14}"/>
          </ac:spMkLst>
        </pc:spChg>
        <pc:spChg chg="add mod">
          <ac:chgData name="Omar Khaled Elsewify" userId="572c0cb5-a2ef-4e44-a8f4-a962d3eea9d0" providerId="ADAL" clId="{D5DBA556-8DAC-F540-862A-9245E46187EC}" dt="2020-10-04T02:41:02.574" v="290" actId="1076"/>
          <ac:spMkLst>
            <pc:docMk/>
            <pc:sldMk cId="3072872294" sldId="260"/>
            <ac:spMk id="11" creationId="{344BF1E9-AC4D-DE49-8B41-1FBABEE8C979}"/>
          </ac:spMkLst>
        </pc:spChg>
        <pc:spChg chg="add del mod">
          <ac:chgData name="Omar Khaled Elsewify" userId="572c0cb5-a2ef-4e44-a8f4-a962d3eea9d0" providerId="ADAL" clId="{D5DBA556-8DAC-F540-862A-9245E46187EC}" dt="2020-10-04T02:31:11.222" v="152" actId="1076"/>
          <ac:spMkLst>
            <pc:docMk/>
            <pc:sldMk cId="3072872294" sldId="260"/>
            <ac:spMk id="26" creationId="{2026A3D4-FB42-422E-B791-5185B341576C}"/>
          </ac:spMkLst>
        </pc:spChg>
        <pc:spChg chg="add del mod">
          <ac:chgData name="Omar Khaled Elsewify" userId="572c0cb5-a2ef-4e44-a8f4-a962d3eea9d0" providerId="ADAL" clId="{D5DBA556-8DAC-F540-862A-9245E46187EC}" dt="2020-10-04T02:41:32.721" v="293" actId="700"/>
          <ac:spMkLst>
            <pc:docMk/>
            <pc:sldMk cId="3072872294" sldId="260"/>
            <ac:spMk id="150" creationId="{77607E8C-993A-8F4A-9581-A30CEAE8981C}"/>
          </ac:spMkLst>
        </pc:spChg>
        <pc:spChg chg="add del">
          <ac:chgData name="Omar Khaled Elsewify" userId="572c0cb5-a2ef-4e44-a8f4-a962d3eea9d0" providerId="ADAL" clId="{D5DBA556-8DAC-F540-862A-9245E46187EC}" dt="2020-10-04T02:40:09.632" v="264" actId="34122"/>
          <ac:spMkLst>
            <pc:docMk/>
            <pc:sldMk cId="3072872294" sldId="260"/>
            <ac:spMk id="168" creationId="{15C4AA04-9CDE-41E9-AA11-F118FE903C68}"/>
          </ac:spMkLst>
        </pc:spChg>
        <pc:spChg chg="add del">
          <ac:chgData name="Omar Khaled Elsewify" userId="572c0cb5-a2ef-4e44-a8f4-a962d3eea9d0" providerId="ADAL" clId="{D5DBA556-8DAC-F540-862A-9245E46187EC}" dt="2020-10-04T02:40:09.632" v="264" actId="34122"/>
          <ac:spMkLst>
            <pc:docMk/>
            <pc:sldMk cId="3072872294" sldId="260"/>
            <ac:spMk id="206" creationId="{021944FB-F0CF-46BB-BDA6-0C8E5E29F87F}"/>
          </ac:spMkLst>
        </pc:spChg>
        <pc:spChg chg="add del">
          <ac:chgData name="Omar Khaled Elsewify" userId="572c0cb5-a2ef-4e44-a8f4-a962d3eea9d0" providerId="ADAL" clId="{D5DBA556-8DAC-F540-862A-9245E46187EC}" dt="2020-10-04T02:40:09.632" v="264" actId="34122"/>
          <ac:spMkLst>
            <pc:docMk/>
            <pc:sldMk cId="3072872294" sldId="260"/>
            <ac:spMk id="242" creationId="{D6F18B83-59AF-404D-939E-B16D26C9EB1D}"/>
          </ac:spMkLst>
        </pc:spChg>
        <pc:spChg chg="add del">
          <ac:chgData name="Omar Khaled Elsewify" userId="572c0cb5-a2ef-4e44-a8f4-a962d3eea9d0" providerId="ADAL" clId="{D5DBA556-8DAC-F540-862A-9245E46187EC}" dt="2020-10-04T02:40:09.632" v="264" actId="34122"/>
          <ac:spMkLst>
            <pc:docMk/>
            <pc:sldMk cId="3072872294" sldId="260"/>
            <ac:spMk id="282" creationId="{7EE3AE9F-81C7-40CC-ACD2-AF0E03DAC5F8}"/>
          </ac:spMkLst>
        </pc:spChg>
        <pc:spChg chg="add del">
          <ac:chgData name="Omar Khaled Elsewify" userId="572c0cb5-a2ef-4e44-a8f4-a962d3eea9d0" providerId="ADAL" clId="{D5DBA556-8DAC-F540-862A-9245E46187EC}" dt="2020-10-04T02:40:09.632" v="264" actId="34122"/>
          <ac:spMkLst>
            <pc:docMk/>
            <pc:sldMk cId="3072872294" sldId="260"/>
            <ac:spMk id="316" creationId="{371F9DA4-2A29-4E0E-AACD-A7D3A5C8E583}"/>
          </ac:spMkLst>
        </pc:spChg>
        <pc:grpChg chg="add del">
          <ac:chgData name="Omar Khaled Elsewify" userId="572c0cb5-a2ef-4e44-a8f4-a962d3eea9d0" providerId="ADAL" clId="{D5DBA556-8DAC-F540-862A-9245E46187EC}" dt="2020-10-04T02:30:23.241" v="137"/>
          <ac:grpSpMkLst>
            <pc:docMk/>
            <pc:sldMk cId="3072872294" sldId="260"/>
            <ac:grpSpMk id="9" creationId="{879F8721-1638-FD41-B7E0-C5ACF797265B}"/>
          </ac:grpSpMkLst>
        </pc:grpChg>
        <pc:grpChg chg="add del">
          <ac:chgData name="Omar Khaled Elsewify" userId="572c0cb5-a2ef-4e44-a8f4-a962d3eea9d0" providerId="ADAL" clId="{D5DBA556-8DAC-F540-862A-9245E46187EC}" dt="2020-10-04T02:29:28.393" v="130"/>
          <ac:grpSpMkLst>
            <pc:docMk/>
            <pc:sldMk cId="3072872294" sldId="260"/>
            <ac:grpSpMk id="15" creationId="{5EDE0AD4-7C6F-6141-B741-6ADB3202300E}"/>
          </ac:grpSpMkLst>
        </pc:grpChg>
        <pc:grpChg chg="add del">
          <ac:chgData name="Omar Khaled Elsewify" userId="572c0cb5-a2ef-4e44-a8f4-a962d3eea9d0" providerId="ADAL" clId="{D5DBA556-8DAC-F540-862A-9245E46187EC}" dt="2020-10-04T02:32:49.648" v="173"/>
          <ac:grpSpMkLst>
            <pc:docMk/>
            <pc:sldMk cId="3072872294" sldId="260"/>
            <ac:grpSpMk id="28" creationId="{AFD70732-2131-4C46-B48E-3C7A3455536F}"/>
          </ac:grpSpMkLst>
        </pc:grpChg>
        <pc:grpChg chg="add del">
          <ac:chgData name="Omar Khaled Elsewify" userId="572c0cb5-a2ef-4e44-a8f4-a962d3eea9d0" providerId="ADAL" clId="{D5DBA556-8DAC-F540-862A-9245E46187EC}" dt="2020-10-04T02:33:03.212" v="175"/>
          <ac:grpSpMkLst>
            <pc:docMk/>
            <pc:sldMk cId="3072872294" sldId="260"/>
            <ac:grpSpMk id="33" creationId="{7F7755D3-36DB-7546-BB5A-C6B8D99B872D}"/>
          </ac:grpSpMkLst>
        </pc:grpChg>
        <pc:grpChg chg="add del">
          <ac:chgData name="Omar Khaled Elsewify" userId="572c0cb5-a2ef-4e44-a8f4-a962d3eea9d0" providerId="ADAL" clId="{D5DBA556-8DAC-F540-862A-9245E46187EC}" dt="2020-10-04T02:28:23.226" v="117" actId="22"/>
          <ac:grpSpMkLst>
            <pc:docMk/>
            <pc:sldMk cId="3072872294" sldId="260"/>
            <ac:grpSpMk id="35" creationId="{2072E54E-8B90-064F-9A0B-3E130EB19168}"/>
          </ac:grpSpMkLst>
        </pc:grpChg>
        <pc:grpChg chg="add">
          <ac:chgData name="Omar Khaled Elsewify" userId="572c0cb5-a2ef-4e44-a8f4-a962d3eea9d0" providerId="ADAL" clId="{D5DBA556-8DAC-F540-862A-9245E46187EC}" dt="2020-10-04T02:33:03.212" v="175"/>
          <ac:grpSpMkLst>
            <pc:docMk/>
            <pc:sldMk cId="3072872294" sldId="260"/>
            <ac:grpSpMk id="35" creationId="{770E957E-4EE3-574A-8C36-7EE6CBF38AD5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45" creationId="{7604C147-1075-9247-9FAD-A55A031557F2}"/>
          </ac:grpSpMkLst>
        </pc:grpChg>
        <pc:grpChg chg="add del mod">
          <ac:chgData name="Omar Khaled Elsewify" userId="572c0cb5-a2ef-4e44-a8f4-a962d3eea9d0" providerId="ADAL" clId="{D5DBA556-8DAC-F540-862A-9245E46187EC}" dt="2020-10-04T02:29:00.877" v="126" actId="22"/>
          <ac:grpSpMkLst>
            <pc:docMk/>
            <pc:sldMk cId="3072872294" sldId="260"/>
            <ac:grpSpMk id="48" creationId="{25AAA351-6C94-254B-8BA4-E1C49FE69DEA}"/>
          </ac:grpSpMkLst>
        </pc:grpChg>
        <pc:grpChg chg="add del">
          <ac:chgData name="Omar Khaled Elsewify" userId="572c0cb5-a2ef-4e44-a8f4-a962d3eea9d0" providerId="ADAL" clId="{D5DBA556-8DAC-F540-862A-9245E46187EC}" dt="2020-10-04T02:29:54.801" v="132" actId="478"/>
          <ac:grpSpMkLst>
            <pc:docMk/>
            <pc:sldMk cId="3072872294" sldId="260"/>
            <ac:grpSpMk id="61" creationId="{4837A173-8747-FF48-951D-EA84510B0A83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62" creationId="{5C16B9EE-B665-2946-8F64-0C174B450B5D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73" creationId="{B84795F9-2366-5448-AB8D-D740B721F4EB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95" creationId="{8F5E38F7-1EA1-CC44-AB5E-4982636A9844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96" creationId="{EB109267-6B59-A540-948D-D65603BE50F2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97" creationId="{273E644D-43DA-5C4F-B612-E66448A3DC03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98" creationId="{20861E9A-3A23-9345-AE89-5403F048DE6A}"/>
          </ac:grpSpMkLst>
        </pc:grpChg>
        <pc:grpChg chg="add del">
          <ac:chgData name="Omar Khaled Elsewify" userId="572c0cb5-a2ef-4e44-a8f4-a962d3eea9d0" providerId="ADAL" clId="{D5DBA556-8DAC-F540-862A-9245E46187EC}" dt="2020-10-04T02:39:47.642" v="262"/>
          <ac:grpSpMkLst>
            <pc:docMk/>
            <pc:sldMk cId="3072872294" sldId="260"/>
            <ac:grpSpMk id="102" creationId="{EF17AE35-4201-3F4B-9092-690954EAA3B1}"/>
          </ac:grpSpMkLst>
        </pc:grpChg>
        <pc:grpChg chg="add del">
          <ac:chgData name="Omar Khaled Elsewify" userId="572c0cb5-a2ef-4e44-a8f4-a962d3eea9d0" providerId="ADAL" clId="{D5DBA556-8DAC-F540-862A-9245E46187EC}" dt="2020-10-04T02:39:47.642" v="262"/>
          <ac:grpSpMkLst>
            <pc:docMk/>
            <pc:sldMk cId="3072872294" sldId="260"/>
            <ac:grpSpMk id="117" creationId="{3EF27553-58C2-3B4E-85E6-AAD3CA8A90CD}"/>
          </ac:grpSpMkLst>
        </pc:grpChg>
        <pc:grpChg chg="add del">
          <ac:chgData name="Omar Khaled Elsewify" userId="572c0cb5-a2ef-4e44-a8f4-a962d3eea9d0" providerId="ADAL" clId="{D5DBA556-8DAC-F540-862A-9245E46187EC}" dt="2020-10-04T02:40:09.632" v="264" actId="34122"/>
          <ac:grpSpMkLst>
            <pc:docMk/>
            <pc:sldMk cId="3072872294" sldId="260"/>
            <ac:grpSpMk id="129" creationId="{2936DAED-F5D9-774C-AEE5-15BC09E5B92D}"/>
          </ac:grpSpMkLst>
        </pc:grpChg>
        <pc:grpChg chg="add">
          <ac:chgData name="Omar Khaled Elsewify" userId="572c0cb5-a2ef-4e44-a8f4-a962d3eea9d0" providerId="ADAL" clId="{D5DBA556-8DAC-F540-862A-9245E46187EC}" dt="2020-10-04T02:40:52.028" v="276"/>
          <ac:grpSpMkLst>
            <pc:docMk/>
            <pc:sldMk cId="3072872294" sldId="260"/>
            <ac:grpSpMk id="136" creationId="{76538DAA-B6D2-C545-96C6-4CF5EF0C5B79}"/>
          </ac:grpSpMkLst>
        </pc:grpChg>
        <pc:grpChg chg="add">
          <ac:chgData name="Omar Khaled Elsewify" userId="572c0cb5-a2ef-4e44-a8f4-a962d3eea9d0" providerId="ADAL" clId="{D5DBA556-8DAC-F540-862A-9245E46187EC}" dt="2020-10-04T02:40:56.877" v="288"/>
          <ac:grpSpMkLst>
            <pc:docMk/>
            <pc:sldMk cId="3072872294" sldId="260"/>
            <ac:grpSpMk id="148" creationId="{AD1C216E-CFE1-7A42-94C7-F1718AF3495F}"/>
          </ac:grpSpMkLst>
        </pc:grp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3" creationId="{185CFCF2-561D-1847-B844-D95DCA716284}"/>
          </ac:inkMkLst>
        </pc:inkChg>
        <pc:inkChg chg="add del mod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4" creationId="{44BBC431-2DDC-8E45-86C6-5CD56A12135E}"/>
          </ac:inkMkLst>
        </pc:inkChg>
        <pc:inkChg chg="add del mod">
          <ac:chgData name="Omar Khaled Elsewify" userId="572c0cb5-a2ef-4e44-a8f4-a962d3eea9d0" providerId="ADAL" clId="{D5DBA556-8DAC-F540-862A-9245E46187EC}" dt="2020-10-04T02:38:51.169" v="178"/>
          <ac:inkMkLst>
            <pc:docMk/>
            <pc:sldMk cId="3072872294" sldId="260"/>
            <ac:inkMk id="5" creationId="{1A38FB06-E6A9-BA43-A37A-EFB7A262D195}"/>
          </ac:inkMkLst>
        </pc:inkChg>
        <pc:inkChg chg="add del">
          <ac:chgData name="Omar Khaled Elsewify" userId="572c0cb5-a2ef-4e44-a8f4-a962d3eea9d0" providerId="ADAL" clId="{D5DBA556-8DAC-F540-862A-9245E46187EC}" dt="2020-10-04T02:30:36.475" v="142" actId="34122"/>
          <ac:inkMkLst>
            <pc:docMk/>
            <pc:sldMk cId="3072872294" sldId="260"/>
            <ac:inkMk id="6" creationId="{A44429CE-5AD9-DA4E-80EE-648009E37F84}"/>
          </ac:inkMkLst>
        </pc:inkChg>
        <pc:inkChg chg="add del mod">
          <ac:chgData name="Omar Khaled Elsewify" userId="572c0cb5-a2ef-4e44-a8f4-a962d3eea9d0" providerId="ADAL" clId="{D5DBA556-8DAC-F540-862A-9245E46187EC}" dt="2020-10-04T02:26:50.343" v="101"/>
          <ac:inkMkLst>
            <pc:docMk/>
            <pc:sldMk cId="3072872294" sldId="260"/>
            <ac:inkMk id="6" creationId="{DBA03AF2-83E8-8C4B-951C-FCA6763A8CDA}"/>
          </ac:inkMkLst>
        </pc:inkChg>
        <pc:inkChg chg="add del mod">
          <ac:chgData name="Omar Khaled Elsewify" userId="572c0cb5-a2ef-4e44-a8f4-a962d3eea9d0" providerId="ADAL" clId="{D5DBA556-8DAC-F540-862A-9245E46187EC}" dt="2020-10-04T02:26:32.698" v="95"/>
          <ac:inkMkLst>
            <pc:docMk/>
            <pc:sldMk cId="3072872294" sldId="260"/>
            <ac:inkMk id="7" creationId="{534C177F-D52D-7445-B179-E4057F2F9C31}"/>
          </ac:inkMkLst>
        </pc:inkChg>
        <pc:inkChg chg="add del topLvl">
          <ac:chgData name="Omar Khaled Elsewify" userId="572c0cb5-a2ef-4e44-a8f4-a962d3eea9d0" providerId="ADAL" clId="{D5DBA556-8DAC-F540-862A-9245E46187EC}" dt="2020-10-04T02:30:36.475" v="142" actId="34122"/>
          <ac:inkMkLst>
            <pc:docMk/>
            <pc:sldMk cId="3072872294" sldId="260"/>
            <ac:inkMk id="7" creationId="{AEC7A8AB-A75C-894F-912F-7145E68028BE}"/>
          </ac:inkMkLst>
        </pc:inkChg>
        <pc:inkChg chg="add del topLvl">
          <ac:chgData name="Omar Khaled Elsewify" userId="572c0cb5-a2ef-4e44-a8f4-a962d3eea9d0" providerId="ADAL" clId="{D5DBA556-8DAC-F540-862A-9245E46187EC}" dt="2020-10-04T02:30:23.241" v="137"/>
          <ac:inkMkLst>
            <pc:docMk/>
            <pc:sldMk cId="3072872294" sldId="260"/>
            <ac:inkMk id="8" creationId="{41A0C7A8-5847-AB4A-BA50-A7DD134A5F0E}"/>
          </ac:inkMkLst>
        </pc:inkChg>
        <pc:inkChg chg="add del mod">
          <ac:chgData name="Omar Khaled Elsewify" userId="572c0cb5-a2ef-4e44-a8f4-a962d3eea9d0" providerId="ADAL" clId="{D5DBA556-8DAC-F540-862A-9245E46187EC}" dt="2020-10-04T02:26:33.355" v="96"/>
          <ac:inkMkLst>
            <pc:docMk/>
            <pc:sldMk cId="3072872294" sldId="260"/>
            <ac:inkMk id="8" creationId="{90974F9A-F805-B648-B47D-6013084806FF}"/>
          </ac:inkMkLst>
        </pc:inkChg>
        <pc:inkChg chg="add del">
          <ac:chgData name="Omar Khaled Elsewify" userId="572c0cb5-a2ef-4e44-a8f4-a962d3eea9d0" providerId="ADAL" clId="{D5DBA556-8DAC-F540-862A-9245E46187EC}" dt="2020-10-04T02:26:03.043" v="89"/>
          <ac:inkMkLst>
            <pc:docMk/>
            <pc:sldMk cId="3072872294" sldId="260"/>
            <ac:inkMk id="9" creationId="{ED263D99-034A-1C40-9954-EE66BB5F1B40}"/>
          </ac:inkMkLst>
        </pc:inkChg>
        <pc:inkChg chg="add del">
          <ac:chgData name="Omar Khaled Elsewify" userId="572c0cb5-a2ef-4e44-a8f4-a962d3eea9d0" providerId="ADAL" clId="{D5DBA556-8DAC-F540-862A-9245E46187EC}" dt="2020-10-04T02:30:33.377" v="140"/>
          <ac:inkMkLst>
            <pc:docMk/>
            <pc:sldMk cId="3072872294" sldId="260"/>
            <ac:inkMk id="10" creationId="{7BEDC470-F42D-A240-ACF2-0FD547B95EE4}"/>
          </ac:inkMkLst>
        </pc:inkChg>
        <pc:inkChg chg="add del">
          <ac:chgData name="Omar Khaled Elsewify" userId="572c0cb5-a2ef-4e44-a8f4-a962d3eea9d0" providerId="ADAL" clId="{D5DBA556-8DAC-F540-862A-9245E46187EC}" dt="2020-10-04T02:26:01.773" v="88"/>
          <ac:inkMkLst>
            <pc:docMk/>
            <pc:sldMk cId="3072872294" sldId="260"/>
            <ac:inkMk id="10" creationId="{E8439954-131F-7F4A-B19E-13EA88E85F56}"/>
          </ac:inkMkLst>
        </pc:inkChg>
        <pc:inkChg chg="add del">
          <ac:chgData name="Omar Khaled Elsewify" userId="572c0cb5-a2ef-4e44-a8f4-a962d3eea9d0" providerId="ADAL" clId="{D5DBA556-8DAC-F540-862A-9245E46187EC}" dt="2020-10-04T02:26:38.756" v="98"/>
          <ac:inkMkLst>
            <pc:docMk/>
            <pc:sldMk cId="3072872294" sldId="260"/>
            <ac:inkMk id="11" creationId="{A5F323EE-4517-D147-9679-D197BDA04358}"/>
          </ac:inkMkLst>
        </pc:inkChg>
        <pc:inkChg chg="add del topLv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12" creationId="{200844EA-91E6-414E-8956-9AB97C969223}"/>
          </ac:inkMkLst>
        </pc:inkChg>
        <pc:inkChg chg="add del topLv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13" creationId="{9DEE47F0-5953-1D4C-B71E-76DCA30234C9}"/>
          </ac:inkMkLst>
        </pc:inkChg>
        <pc:inkChg chg="add del topLv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14" creationId="{8ACE946C-A347-7048-A3BF-5648B622213C}"/>
          </ac:inkMkLst>
        </pc:inkChg>
        <pc:inkChg chg="add del">
          <ac:chgData name="Omar Khaled Elsewify" userId="572c0cb5-a2ef-4e44-a8f4-a962d3eea9d0" providerId="ADAL" clId="{D5DBA556-8DAC-F540-862A-9245E46187EC}" dt="2020-10-04T02:31:36.136" v="159"/>
          <ac:inkMkLst>
            <pc:docMk/>
            <pc:sldMk cId="3072872294" sldId="260"/>
            <ac:inkMk id="15" creationId="{4FB1F171-18C5-1343-BD4D-305130A1B319}"/>
          </ac:inkMkLst>
        </pc:inkChg>
        <pc:inkChg chg="add del">
          <ac:chgData name="Omar Khaled Elsewify" userId="572c0cb5-a2ef-4e44-a8f4-a962d3eea9d0" providerId="ADAL" clId="{D5DBA556-8DAC-F540-862A-9245E46187EC}" dt="2020-10-04T02:31:22.286" v="154"/>
          <ac:inkMkLst>
            <pc:docMk/>
            <pc:sldMk cId="3072872294" sldId="260"/>
            <ac:inkMk id="16" creationId="{AD694CDF-7C61-0547-AC8D-8B2F6C54E3CD}"/>
          </ac:inkMkLst>
        </pc:inkChg>
        <pc:inkChg chg="add del">
          <ac:chgData name="Omar Khaled Elsewify" userId="572c0cb5-a2ef-4e44-a8f4-a962d3eea9d0" providerId="ADAL" clId="{D5DBA556-8DAC-F540-862A-9245E46187EC}" dt="2020-10-04T02:27:01.415" v="104"/>
          <ac:inkMkLst>
            <pc:docMk/>
            <pc:sldMk cId="3072872294" sldId="260"/>
            <ac:inkMk id="16" creationId="{ECDFBC60-D713-B44F-88E9-8A7BF6FD3E94}"/>
          </ac:inkMkLst>
        </pc:inkChg>
        <pc:inkChg chg="add del">
          <ac:chgData name="Omar Khaled Elsewify" userId="572c0cb5-a2ef-4e44-a8f4-a962d3eea9d0" providerId="ADAL" clId="{D5DBA556-8DAC-F540-862A-9245E46187EC}" dt="2020-10-04T02:27:19.730" v="108"/>
          <ac:inkMkLst>
            <pc:docMk/>
            <pc:sldMk cId="3072872294" sldId="260"/>
            <ac:inkMk id="17" creationId="{638B9E10-5A87-7148-AC03-9522DCF3D692}"/>
          </ac:inkMkLst>
        </pc:inkChg>
        <pc:inkChg chg="add del">
          <ac:chgData name="Omar Khaled Elsewify" userId="572c0cb5-a2ef-4e44-a8f4-a962d3eea9d0" providerId="ADAL" clId="{D5DBA556-8DAC-F540-862A-9245E46187EC}" dt="2020-10-04T02:31:25.810" v="156"/>
          <ac:inkMkLst>
            <pc:docMk/>
            <pc:sldMk cId="3072872294" sldId="260"/>
            <ac:inkMk id="17" creationId="{86262633-07DE-8547-956A-DAE3115562D0}"/>
          </ac:inkMkLst>
        </pc:inkChg>
        <pc:inkChg chg="add del">
          <ac:chgData name="Omar Khaled Elsewify" userId="572c0cb5-a2ef-4e44-a8f4-a962d3eea9d0" providerId="ADAL" clId="{D5DBA556-8DAC-F540-862A-9245E46187EC}" dt="2020-10-04T02:27:19.584" v="107"/>
          <ac:inkMkLst>
            <pc:docMk/>
            <pc:sldMk cId="3072872294" sldId="260"/>
            <ac:inkMk id="18" creationId="{1D1A072F-D158-2C47-80E2-2C5DBEAF5A97}"/>
          </ac:inkMkLst>
        </pc:inkChg>
        <pc:inkChg chg="add del">
          <ac:chgData name="Omar Khaled Elsewify" userId="572c0cb5-a2ef-4e44-a8f4-a962d3eea9d0" providerId="ADAL" clId="{D5DBA556-8DAC-F540-862A-9245E46187EC}" dt="2020-10-04T02:31:35.957" v="158"/>
          <ac:inkMkLst>
            <pc:docMk/>
            <pc:sldMk cId="3072872294" sldId="260"/>
            <ac:inkMk id="18" creationId="{8DBCB74B-770F-F244-8281-759E136A3849}"/>
          </ac:inkMkLst>
        </pc:inkChg>
        <pc:inkChg chg="add del">
          <ac:chgData name="Omar Khaled Elsewify" userId="572c0cb5-a2ef-4e44-a8f4-a962d3eea9d0" providerId="ADAL" clId="{D5DBA556-8DAC-F540-862A-9245E46187EC}" dt="2020-10-04T02:27:28.494" v="110"/>
          <ac:inkMkLst>
            <pc:docMk/>
            <pc:sldMk cId="3072872294" sldId="260"/>
            <ac:inkMk id="19" creationId="{17C53D75-0319-3A42-9811-B9EED70922FA}"/>
          </ac:inkMkLst>
        </pc:inkChg>
        <pc:inkChg chg="add mod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19" creationId="{76CC0708-8C01-7243-9CAF-6F381F2BCE58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20" creationId="{6CA8A63D-8275-F84B-A561-096D5B2161AC}"/>
          </ac:inkMkLst>
        </pc:inkChg>
        <pc:inkChg chg="add del">
          <ac:chgData name="Omar Khaled Elsewify" userId="572c0cb5-a2ef-4e44-a8f4-a962d3eea9d0" providerId="ADAL" clId="{D5DBA556-8DAC-F540-862A-9245E46187EC}" dt="2020-10-04T02:27:35.897" v="113"/>
          <ac:inkMkLst>
            <pc:docMk/>
            <pc:sldMk cId="3072872294" sldId="260"/>
            <ac:inkMk id="21" creationId="{02C3F712-0DEA-E144-9DBA-7DAB2515B605}"/>
          </ac:inkMkLst>
        </pc:inkChg>
        <pc:inkChg chg="add mod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21" creationId="{8F744EC6-3C3C-6949-B1E3-D065BDB2816B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22" creationId="{93AB2CCC-368D-174C-AA87-E816219F359E}"/>
          </ac:inkMkLst>
        </pc:inkChg>
        <pc:inkChg chg="add mod topLvl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23" creationId="{3E3CE3F8-0BCB-9043-B169-57FB94B561DD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24" creationId="{3E4FD86E-1EB8-D24E-964A-1C7C5914F334}"/>
          </ac:inkMkLst>
        </pc:inkChg>
        <pc:inkChg chg="add mod topLvl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25" creationId="{C7F4F578-B8E1-E744-97A9-336C51242A4D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26" creationId="{D736D9B0-DDC7-9642-89A2-900801EB3421}"/>
          </ac:inkMkLst>
        </pc:inkChg>
        <pc:inkChg chg="add mod topLvl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27" creationId="{EA01DF07-2AC9-F742-8232-31B97E15C5FA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28" creationId="{16D9281C-DFED-7541-B332-AD89E4682728}"/>
          </ac:inkMkLst>
        </pc:inkChg>
        <pc:inkChg chg="add del">
          <ac:chgData name="Omar Khaled Elsewify" userId="572c0cb5-a2ef-4e44-a8f4-a962d3eea9d0" providerId="ADAL" clId="{D5DBA556-8DAC-F540-862A-9245E46187EC}" dt="2020-10-04T02:32:02.198" v="167"/>
          <ac:inkMkLst>
            <pc:docMk/>
            <pc:sldMk cId="3072872294" sldId="260"/>
            <ac:inkMk id="29" creationId="{EAB35F2A-8B2C-4541-9822-060792B93558}"/>
          </ac:inkMkLst>
        </pc:inkChg>
        <pc:inkChg chg="add del">
          <ac:chgData name="Omar Khaled Elsewify" userId="572c0cb5-a2ef-4e44-a8f4-a962d3eea9d0" providerId="ADAL" clId="{D5DBA556-8DAC-F540-862A-9245E46187EC}" dt="2020-10-04T02:32:09.768" v="169"/>
          <ac:inkMkLst>
            <pc:docMk/>
            <pc:sldMk cId="3072872294" sldId="260"/>
            <ac:inkMk id="30" creationId="{AE217353-C700-9441-81F5-6CDDFC549183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30" creationId="{C6774F6E-22FC-5645-96D0-224E5098A4AB}"/>
          </ac:inkMkLst>
        </pc:inkChg>
        <pc:inkChg chg="add del">
          <ac:chgData name="Omar Khaled Elsewify" userId="572c0cb5-a2ef-4e44-a8f4-a962d3eea9d0" providerId="ADAL" clId="{D5DBA556-8DAC-F540-862A-9245E46187EC}" dt="2020-10-04T02:32:41.474" v="171"/>
          <ac:inkMkLst>
            <pc:docMk/>
            <pc:sldMk cId="3072872294" sldId="260"/>
            <ac:inkMk id="31" creationId="{0416B581-3516-3446-8BEB-F3825CCDD18A}"/>
          </ac:inkMkLst>
        </pc:inkChg>
        <pc:inkChg chg="add mod topLvl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32" creationId="{8CAFDBBF-A52B-5749-8C0A-18DED5F4F3A7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32" creationId="{ABBACA5C-6CF4-C045-B11B-3E20E744BD53}"/>
          </ac:inkMkLst>
        </pc:inkChg>
        <pc:inkChg chg="add mod">
          <ac:chgData name="Omar Khaled Elsewify" userId="572c0cb5-a2ef-4e44-a8f4-a962d3eea9d0" providerId="ADAL" clId="{D5DBA556-8DAC-F540-862A-9245E46187EC}" dt="2020-10-04T02:37:52.735" v="177" actId="1076"/>
          <ac:inkMkLst>
            <pc:docMk/>
            <pc:sldMk cId="3072872294" sldId="260"/>
            <ac:inkMk id="34" creationId="{7A169A2A-11B6-8447-84F5-B4E7E9907B52}"/>
          </ac:inkMkLst>
        </pc:inkChg>
        <pc:inkChg chg="add del topLvl">
          <ac:chgData name="Omar Khaled Elsewify" userId="572c0cb5-a2ef-4e44-a8f4-a962d3eea9d0" providerId="ADAL" clId="{D5DBA556-8DAC-F540-862A-9245E46187EC}" dt="2020-10-04T02:28:23.226" v="117" actId="22"/>
          <ac:inkMkLst>
            <pc:docMk/>
            <pc:sldMk cId="3072872294" sldId="260"/>
            <ac:inkMk id="34" creationId="{8E776C1F-270B-2A4C-8C90-C1B4E7FC03DC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36" creationId="{EF71778C-FFB7-B84A-A611-D65A4D327DA8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37" creationId="{2DA3F45A-591A-AD43-B829-3027256F9F3B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37" creationId="{7848A447-20B0-9740-9254-01D74FD4D1B0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38" creationId="{076157B5-4844-F74D-86B2-05E733BF3CF5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39" creationId="{0B9A0F22-B94F-6D45-8250-AD957B500319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39" creationId="{1FB72E32-9AF4-9A4A-9AF4-5D135680AB24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0" creationId="{287ACF38-3821-4E48-A595-C538670984C0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41" creationId="{6523D851-B4AF-8B4D-812E-A18CBE3F0C7F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1" creationId="{A2E3241E-11E6-3145-89D2-A44B094ED7FD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2" creationId="{FC2F6843-BD5A-E34B-BE94-0EAE0DC8F6A3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43" creationId="{AB28F5CA-0182-5B4B-9383-46EB43F5D81E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3" creationId="{B508E83D-862F-674B-8CDA-679F7E039EF5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4" creationId="{A7966B59-4810-E34D-B2F4-9768776C5966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45" creationId="{A2A7DBF2-A59A-B349-B8E6-9A45104705AB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6" creationId="{FF3DCDA8-1DEA-2E4E-9849-8416BCC85F79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7" creationId="{3F3D04CE-A04E-5A40-8D0D-F9EACFE3913D}"/>
          </ac:inkMkLst>
        </pc:inkChg>
        <pc:inkChg chg="add del topLvl">
          <ac:chgData name="Omar Khaled Elsewify" userId="572c0cb5-a2ef-4e44-a8f4-a962d3eea9d0" providerId="ADAL" clId="{D5DBA556-8DAC-F540-862A-9245E46187EC}" dt="2020-10-04T02:29:00.877" v="126" actId="22"/>
          <ac:inkMkLst>
            <pc:docMk/>
            <pc:sldMk cId="3072872294" sldId="260"/>
            <ac:inkMk id="47" creationId="{EA7BC6C8-E3AF-3F41-B599-CF41EA23BCC9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8" creationId="{16DA7231-2F3F-954D-A7B8-60181DE66EA2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49" creationId="{C47E477E-2286-EE49-9B58-E095C34B03D0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50" creationId="{33AE3A02-50EB-924B-84D4-9E73376CB260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51" creationId="{F21D43CC-17A7-D549-BA3A-1F95C25CDD5A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52" creationId="{418E91EF-B6CD-1B41-A623-C63949311A7B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53" creationId="{DF85575D-B3BF-9C46-B4DB-8446C59200E2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54" creationId="{B47AE22F-A01B-A84B-B127-D96F3E04AC07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55" creationId="{8F97EF63-D2BC-D448-B48E-BFA61DF3B5D7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56" creationId="{4C95FC70-7821-7246-8CE1-D99E0FB3F9FB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57" creationId="{A8D4A384-676D-8042-9371-34D66A3731C2}"/>
          </ac:inkMkLst>
        </pc:inkChg>
        <pc:inkChg chg="add de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58" creationId="{15F204B5-3DDB-1442-83CC-FA97786777A8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59" creationId="{35CB1B9A-0A9D-C246-A5B4-79A910988058}"/>
          </ac:inkMkLst>
        </pc:inkChg>
        <pc:inkChg chg="add del topLvl">
          <ac:chgData name="Omar Khaled Elsewify" userId="572c0cb5-a2ef-4e44-a8f4-a962d3eea9d0" providerId="ADAL" clId="{D5DBA556-8DAC-F540-862A-9245E46187EC}" dt="2020-10-04T02:29:54.801" v="132" actId="478"/>
          <ac:inkMkLst>
            <pc:docMk/>
            <pc:sldMk cId="3072872294" sldId="260"/>
            <ac:inkMk id="60" creationId="{32E3034C-7CE9-7F48-843F-565B18CBFE78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3" creationId="{14CE3275-65BA-FE48-A762-FFDE06C1FB0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4" creationId="{3E8E5C7B-D624-1440-9B5A-3977896627FD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5" creationId="{AEAE5B9C-0241-4F4D-833F-86815AB3A948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6" creationId="{81282A73-3EE8-E649-AECF-AC3A16BABBD9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7" creationId="{D8906829-67AE-0847-98DE-07AD54F0D695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8" creationId="{140120F6-A570-4548-B7F0-5A56F854AC5A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69" creationId="{A6155650-F2AE-674B-B3ED-5ACC88B20CBE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0" creationId="{49C93685-5DEF-5C4B-875E-9A4D02F0DF9C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1" creationId="{5BB84327-F87C-B146-A0D8-D3E22037BB46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2" creationId="{8ECF87CA-F07A-4245-91A4-DF42C031B2E9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4" creationId="{2283E148-348A-5C42-97FB-32B2A40311C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5" creationId="{CD859971-359D-CA48-A785-87C8DF13375D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6" creationId="{E21D13BF-C291-BC40-868A-6265DA8C20E2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7" creationId="{D0206D41-61CC-2443-9848-E9E96EF1F797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8" creationId="{48477FB6-BDEE-724B-90D9-393BD383A9FD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79" creationId="{5AF82522-1CE8-8B46-B318-5B243A458ADB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0" creationId="{67696D62-4CF6-8144-8CD4-B3289A3A3813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1" creationId="{86691E88-C4C0-8D4E-9BA1-A980DC04444A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2" creationId="{8C211020-425A-564F-BC7E-0C17A3896F32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3" creationId="{46B09A3A-DE54-5743-95DB-94EF63FCB577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4" creationId="{ADD4DBD0-6F38-F44E-9708-354E72E89E0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5" creationId="{47FBEAB9-714F-F64D-ACF5-7FD714C0AEE4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6" creationId="{683B99B0-B4AC-AB4F-8B18-A5B4165804C3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7" creationId="{7466830B-962B-3544-B691-6743FA5F7FF6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8" creationId="{76C4AC89-13BF-F649-A6F1-9CEBD13E9116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89" creationId="{B933B046-6A3D-B443-92CC-E6151D35F4DA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0" creationId="{48241C4D-B26B-E54C-8F2A-3BCCA702D576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1" creationId="{0ED0148C-7289-7B4A-8C59-43FC9A1FC868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2" creationId="{ED24247F-120E-104F-9213-3B73923882EB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3" creationId="{BAB0858E-08E3-EA49-80C9-9AD91AE04AB8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4" creationId="{03C78CEB-D77F-4149-B0AE-C81227304E45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99" creationId="{301B3D57-C8C8-0045-83B8-8ED2D562637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0" creationId="{3E454293-D0E9-C44F-851D-07EB4CC8395F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1" creationId="{6D75819D-ADB1-0D42-941E-AA3A497C28B0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3" creationId="{725FF904-C643-3A4C-9E94-5DE305170F03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4" creationId="{72346A1F-0F7B-0047-99ED-C64BB91A23E3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5" creationId="{D02018C9-0440-A34D-B6F8-168C2543ECA6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6" creationId="{E593858F-D977-DF41-A49C-2151AC903ACE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7" creationId="{049D4172-E107-A348-A247-6325B19E4427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8" creationId="{985DE9E7-D841-3040-9927-BF5818977685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09" creationId="{B2431A75-E9EA-4044-9763-2444B91538A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0" creationId="{62790D86-6FFF-5145-96BB-9C591E8FBE46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1" creationId="{59DB8779-EE41-9340-981F-2FD34C8BFCE5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2" creationId="{E8AEDD4E-C7DD-5243-9F9D-76747C83AE96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3" creationId="{7E619661-A2BD-E749-8FD4-763CCAC1DF7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4" creationId="{03F81679-A8DD-2941-86F3-2D87F7E97DFF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5" creationId="{3D16A3B4-01CB-8B4B-B5C9-65BC4E5BB541}"/>
          </ac:inkMkLst>
        </pc:inkChg>
        <pc:inkChg chg="add del mod topLvl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6" creationId="{429EED14-F4DE-274F-9475-2B1B5076EF7B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8" creationId="{AAE5919A-3907-DD4D-BA13-10A249813734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19" creationId="{9D15A4DD-E4E2-0642-A755-A7FAEF293657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0" creationId="{2250F9DE-32F8-0A4E-83AA-7F1C7258445E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1" creationId="{A55F9C92-E14F-AB47-93FE-866C525B2860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2" creationId="{0DD77391-49E5-1F4D-9D09-7F726F5173AC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3" creationId="{E67DD450-5861-384C-82FF-D28893DE4119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4" creationId="{E160B215-187A-D749-8FAD-21B359030D75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5" creationId="{714EADB9-4991-D84C-9445-A4F9FE13E6EC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6" creationId="{26AC2AC3-B489-0147-9EC2-6B03E6A43FE2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7" creationId="{DDA231AE-97B1-F14D-A3CA-362E124D077B}"/>
          </ac:inkMkLst>
        </pc:inkChg>
        <pc:inkChg chg="add del mod">
          <ac:chgData name="Omar Khaled Elsewify" userId="572c0cb5-a2ef-4e44-a8f4-a962d3eea9d0" providerId="ADAL" clId="{D5DBA556-8DAC-F540-862A-9245E46187EC}" dt="2020-10-04T02:40:37.717" v="269" actId="1076"/>
          <ac:inkMkLst>
            <pc:docMk/>
            <pc:sldMk cId="3072872294" sldId="260"/>
            <ac:inkMk id="128" creationId="{72C044A8-4A74-A946-936A-18D002321948}"/>
          </ac:inkMkLst>
        </pc:inkChg>
        <pc:inkChg chg="add">
          <ac:chgData name="Omar Khaled Elsewify" userId="572c0cb5-a2ef-4e44-a8f4-a962d3eea9d0" providerId="ADAL" clId="{D5DBA556-8DAC-F540-862A-9245E46187EC}" dt="2020-10-04T02:40:49.253" v="270"/>
          <ac:inkMkLst>
            <pc:docMk/>
            <pc:sldMk cId="3072872294" sldId="260"/>
            <ac:inkMk id="130" creationId="{A1519230-9627-4643-AF25-5CC64FCA9903}"/>
          </ac:inkMkLst>
        </pc:inkChg>
        <pc:inkChg chg="add">
          <ac:chgData name="Omar Khaled Elsewify" userId="572c0cb5-a2ef-4e44-a8f4-a962d3eea9d0" providerId="ADAL" clId="{D5DBA556-8DAC-F540-862A-9245E46187EC}" dt="2020-10-04T02:40:49.767" v="271"/>
          <ac:inkMkLst>
            <pc:docMk/>
            <pc:sldMk cId="3072872294" sldId="260"/>
            <ac:inkMk id="131" creationId="{EB2CF392-9832-5249-8602-DC5B9FDC08E7}"/>
          </ac:inkMkLst>
        </pc:inkChg>
        <pc:inkChg chg="add">
          <ac:chgData name="Omar Khaled Elsewify" userId="572c0cb5-a2ef-4e44-a8f4-a962d3eea9d0" providerId="ADAL" clId="{D5DBA556-8DAC-F540-862A-9245E46187EC}" dt="2020-10-04T02:40:50.146" v="272"/>
          <ac:inkMkLst>
            <pc:docMk/>
            <pc:sldMk cId="3072872294" sldId="260"/>
            <ac:inkMk id="132" creationId="{C3A34367-6D2D-3840-930F-B3A8EF186A69}"/>
          </ac:inkMkLst>
        </pc:inkChg>
        <pc:inkChg chg="add">
          <ac:chgData name="Omar Khaled Elsewify" userId="572c0cb5-a2ef-4e44-a8f4-a962d3eea9d0" providerId="ADAL" clId="{D5DBA556-8DAC-F540-862A-9245E46187EC}" dt="2020-10-04T02:40:50.515" v="273"/>
          <ac:inkMkLst>
            <pc:docMk/>
            <pc:sldMk cId="3072872294" sldId="260"/>
            <ac:inkMk id="133" creationId="{98431A3E-CF90-644F-8527-66E7247501A4}"/>
          </ac:inkMkLst>
        </pc:inkChg>
        <pc:inkChg chg="add">
          <ac:chgData name="Omar Khaled Elsewify" userId="572c0cb5-a2ef-4e44-a8f4-a962d3eea9d0" providerId="ADAL" clId="{D5DBA556-8DAC-F540-862A-9245E46187EC}" dt="2020-10-04T02:40:50.942" v="274"/>
          <ac:inkMkLst>
            <pc:docMk/>
            <pc:sldMk cId="3072872294" sldId="260"/>
            <ac:inkMk id="134" creationId="{5DA32F06-C6A1-9B46-ACA4-027C66AF7D94}"/>
          </ac:inkMkLst>
        </pc:inkChg>
        <pc:inkChg chg="add">
          <ac:chgData name="Omar Khaled Elsewify" userId="572c0cb5-a2ef-4e44-a8f4-a962d3eea9d0" providerId="ADAL" clId="{D5DBA556-8DAC-F540-862A-9245E46187EC}" dt="2020-10-04T02:40:51.432" v="275"/>
          <ac:inkMkLst>
            <pc:docMk/>
            <pc:sldMk cId="3072872294" sldId="260"/>
            <ac:inkMk id="135" creationId="{4F3AC1B9-FF5B-A544-9A09-B12BF26EAFF6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37" creationId="{AE843792-823B-8141-A515-D9569EF23868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38" creationId="{C0965641-E0BE-2847-A66B-E5106CACB813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39" creationId="{4C435C19-79B5-C149-9F11-31E5DA8129E4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0" creationId="{BF2980BD-2E26-C64C-9D49-A481F4E27949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1" creationId="{979D1CB9-1446-CC4C-BF1F-F6F44E87D57B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2" creationId="{937F32FB-1EB2-EF44-BE50-A988D3DECE77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3" creationId="{28186433-7BA7-F849-BD73-94DF3D44FB5D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4" creationId="{D84EFAC5-8A22-CE44-9375-C41E7649C187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5" creationId="{858F6695-0DC5-3F49-8B32-EEF5B4AC1B51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6" creationId="{A610FEE9-8183-9245-9B5A-E1A1BDD565D8}"/>
          </ac:inkMkLst>
        </pc:inkChg>
        <pc:inkChg chg="add mod">
          <ac:chgData name="Omar Khaled Elsewify" userId="572c0cb5-a2ef-4e44-a8f4-a962d3eea9d0" providerId="ADAL" clId="{D5DBA556-8DAC-F540-862A-9245E46187EC}" dt="2020-10-04T02:42:19.837" v="299" actId="1076"/>
          <ac:inkMkLst>
            <pc:docMk/>
            <pc:sldMk cId="3072872294" sldId="260"/>
            <ac:inkMk id="147" creationId="{B211E226-FB8F-3546-9824-8488E4205CB0}"/>
          </ac:inkMkLst>
        </pc:inkChg>
      </pc:sldChg>
      <pc:sldChg chg="addSp delSp modSp new">
        <pc:chgData name="Omar Khaled Elsewify" userId="572c0cb5-a2ef-4e44-a8f4-a962d3eea9d0" providerId="ADAL" clId="{D5DBA556-8DAC-F540-862A-9245E46187EC}" dt="2020-10-04T02:49:36.380" v="509" actId="14100"/>
        <pc:sldMkLst>
          <pc:docMk/>
          <pc:sldMk cId="3350994840" sldId="261"/>
        </pc:sldMkLst>
        <pc:spChg chg="mod">
          <ac:chgData name="Omar Khaled Elsewify" userId="572c0cb5-a2ef-4e44-a8f4-a962d3eea9d0" providerId="ADAL" clId="{D5DBA556-8DAC-F540-862A-9245E46187EC}" dt="2020-10-04T02:43:08.783" v="324" actId="20577"/>
          <ac:spMkLst>
            <pc:docMk/>
            <pc:sldMk cId="3350994840" sldId="261"/>
            <ac:spMk id="2" creationId="{C562B25E-9BDB-BB40-B084-C412AAFA2E7F}"/>
          </ac:spMkLst>
        </pc:spChg>
        <pc:spChg chg="del">
          <ac:chgData name="Omar Khaled Elsewify" userId="572c0cb5-a2ef-4e44-a8f4-a962d3eea9d0" providerId="ADAL" clId="{D5DBA556-8DAC-F540-862A-9245E46187EC}" dt="2020-10-04T02:43:16.100" v="325" actId="21"/>
          <ac:spMkLst>
            <pc:docMk/>
            <pc:sldMk cId="3350994840" sldId="261"/>
            <ac:spMk id="3" creationId="{4E1C746D-073B-4442-A543-35E4292F07C8}"/>
          </ac:spMkLst>
        </pc:spChg>
        <pc:spChg chg="add mod">
          <ac:chgData name="Omar Khaled Elsewify" userId="572c0cb5-a2ef-4e44-a8f4-a962d3eea9d0" providerId="ADAL" clId="{D5DBA556-8DAC-F540-862A-9245E46187EC}" dt="2020-10-04T02:47:29.382" v="401" actId="1076"/>
          <ac:spMkLst>
            <pc:docMk/>
            <pc:sldMk cId="3350994840" sldId="261"/>
            <ac:spMk id="19" creationId="{1107CF28-48EE-4C32-86A3-BD22506372B2}"/>
          </ac:spMkLst>
        </pc:spChg>
        <pc:grpChg chg="add del">
          <ac:chgData name="Omar Khaled Elsewify" userId="572c0cb5-a2ef-4e44-a8f4-a962d3eea9d0" providerId="ADAL" clId="{D5DBA556-8DAC-F540-862A-9245E46187EC}" dt="2020-10-04T02:47:19.862" v="389"/>
          <ac:grpSpMkLst>
            <pc:docMk/>
            <pc:sldMk cId="3350994840" sldId="261"/>
            <ac:grpSpMk id="13" creationId="{795303D5-D353-754D-A23C-A4597DE1B5B3}"/>
          </ac:grpSpMkLst>
        </pc:grpChg>
        <pc:grpChg chg="add del">
          <ac:chgData name="Omar Khaled Elsewify" userId="572c0cb5-a2ef-4e44-a8f4-a962d3eea9d0" providerId="ADAL" clId="{D5DBA556-8DAC-F540-862A-9245E46187EC}" dt="2020-10-04T02:47:02.150" v="381"/>
          <ac:grpSpMkLst>
            <pc:docMk/>
            <pc:sldMk cId="3350994840" sldId="261"/>
            <ac:grpSpMk id="17" creationId="{FC60BDBF-42DE-D246-9C26-205ACB829E82}"/>
          </ac:grpSpMkLst>
        </pc:grpChg>
        <pc:grpChg chg="add del">
          <ac:chgData name="Omar Khaled Elsewify" userId="572c0cb5-a2ef-4e44-a8f4-a962d3eea9d0" providerId="ADAL" clId="{D5DBA556-8DAC-F540-862A-9245E46187EC}" dt="2020-10-04T02:47:05.177" v="385"/>
          <ac:grpSpMkLst>
            <pc:docMk/>
            <pc:sldMk cId="3350994840" sldId="261"/>
            <ac:grpSpMk id="20" creationId="{6C69C927-8560-F84A-8ECB-F57EF052483D}"/>
          </ac:grpSpMkLst>
        </pc:grpChg>
        <pc:grpChg chg="add del">
          <ac:chgData name="Omar Khaled Elsewify" userId="572c0cb5-a2ef-4e44-a8f4-a962d3eea9d0" providerId="ADAL" clId="{D5DBA556-8DAC-F540-862A-9245E46187EC}" dt="2020-10-04T02:47:25.719" v="398"/>
          <ac:grpSpMkLst>
            <pc:docMk/>
            <pc:sldMk cId="3350994840" sldId="261"/>
            <ac:grpSpMk id="23" creationId="{268B5647-C40B-2E4D-9BA4-AA9C34BDA56C}"/>
          </ac:grpSpMkLst>
        </pc:grpChg>
        <pc:grpChg chg="add del">
          <ac:chgData name="Omar Khaled Elsewify" userId="572c0cb5-a2ef-4e44-a8f4-a962d3eea9d0" providerId="ADAL" clId="{D5DBA556-8DAC-F540-862A-9245E46187EC}" dt="2020-10-04T02:47:26.990" v="400"/>
          <ac:grpSpMkLst>
            <pc:docMk/>
            <pc:sldMk cId="3350994840" sldId="261"/>
            <ac:grpSpMk id="32" creationId="{B0DA458B-D6F6-6141-9619-4967B4E18ED6}"/>
          </ac:grpSpMkLst>
        </pc:grpChg>
        <pc:grpChg chg="add del">
          <ac:chgData name="Omar Khaled Elsewify" userId="572c0cb5-a2ef-4e44-a8f4-a962d3eea9d0" providerId="ADAL" clId="{D5DBA556-8DAC-F540-862A-9245E46187EC}" dt="2020-10-04T02:47:31.702" v="403"/>
          <ac:grpSpMkLst>
            <pc:docMk/>
            <pc:sldMk cId="3350994840" sldId="261"/>
            <ac:grpSpMk id="34" creationId="{B5EFAC70-A813-2C4E-81FC-F63C278E370D}"/>
          </ac:grpSpMkLst>
        </pc:grpChg>
        <pc:grpChg chg="add del">
          <ac:chgData name="Omar Khaled Elsewify" userId="572c0cb5-a2ef-4e44-a8f4-a962d3eea9d0" providerId="ADAL" clId="{D5DBA556-8DAC-F540-862A-9245E46187EC}" dt="2020-10-04T02:47:35.544" v="409"/>
          <ac:grpSpMkLst>
            <pc:docMk/>
            <pc:sldMk cId="3350994840" sldId="261"/>
            <ac:grpSpMk id="36" creationId="{BE092C37-43FA-5342-85FB-6A92282F2FEC}"/>
          </ac:grpSpMkLst>
        </pc:grpChg>
        <pc:grpChg chg="add del">
          <ac:chgData name="Omar Khaled Elsewify" userId="572c0cb5-a2ef-4e44-a8f4-a962d3eea9d0" providerId="ADAL" clId="{D5DBA556-8DAC-F540-862A-9245E46187EC}" dt="2020-10-04T02:47:37.466" v="411"/>
          <ac:grpSpMkLst>
            <pc:docMk/>
            <pc:sldMk cId="3350994840" sldId="261"/>
            <ac:grpSpMk id="42" creationId="{E0C8E560-3B9A-3D45-8E0D-FC4B8EEC7972}"/>
          </ac:grpSpMkLst>
        </pc:grpChg>
        <pc:grpChg chg="add del">
          <ac:chgData name="Omar Khaled Elsewify" userId="572c0cb5-a2ef-4e44-a8f4-a962d3eea9d0" providerId="ADAL" clId="{D5DBA556-8DAC-F540-862A-9245E46187EC}" dt="2020-10-04T02:47:38.423" v="413"/>
          <ac:grpSpMkLst>
            <pc:docMk/>
            <pc:sldMk cId="3350994840" sldId="261"/>
            <ac:grpSpMk id="44" creationId="{EAD8BB3E-CF8B-8E41-9711-C4624AA69550}"/>
          </ac:grpSpMkLst>
        </pc:grpChg>
        <pc:grpChg chg="add mod">
          <ac:chgData name="Omar Khaled Elsewify" userId="572c0cb5-a2ef-4e44-a8f4-a962d3eea9d0" providerId="ADAL" clId="{D5DBA556-8DAC-F540-862A-9245E46187EC}" dt="2020-10-04T02:49:36.380" v="509" actId="14100"/>
          <ac:grpSpMkLst>
            <pc:docMk/>
            <pc:sldMk cId="3350994840" sldId="261"/>
            <ac:grpSpMk id="46" creationId="{B37256EE-B2D8-C741-8C8C-B6F5051C4A1C}"/>
          </ac:grpSpMkLst>
        </pc:grpChg>
        <pc:grpChg chg="add del">
          <ac:chgData name="Omar Khaled Elsewify" userId="572c0cb5-a2ef-4e44-a8f4-a962d3eea9d0" providerId="ADAL" clId="{D5DBA556-8DAC-F540-862A-9245E46187EC}" dt="2020-10-04T02:47:49.188" v="423"/>
          <ac:grpSpMkLst>
            <pc:docMk/>
            <pc:sldMk cId="3350994840" sldId="261"/>
            <ac:grpSpMk id="53" creationId="{0E2E86D2-47C1-304D-A8F7-1A2FF86C2CDE}"/>
          </ac:grpSpMkLst>
        </pc:grpChg>
        <pc:grpChg chg="add">
          <ac:chgData name="Omar Khaled Elsewify" userId="572c0cb5-a2ef-4e44-a8f4-a962d3eea9d0" providerId="ADAL" clId="{D5DBA556-8DAC-F540-862A-9245E46187EC}" dt="2020-10-04T02:47:49.188" v="423"/>
          <ac:grpSpMkLst>
            <pc:docMk/>
            <pc:sldMk cId="3350994840" sldId="261"/>
            <ac:grpSpMk id="56" creationId="{DDD984FE-CA64-894E-BE1C-069194F6726F}"/>
          </ac:grpSpMkLst>
        </pc:grpChg>
        <pc:grpChg chg="add del">
          <ac:chgData name="Omar Khaled Elsewify" userId="572c0cb5-a2ef-4e44-a8f4-a962d3eea9d0" providerId="ADAL" clId="{D5DBA556-8DAC-F540-862A-9245E46187EC}" dt="2020-10-04T02:48:34.128" v="471"/>
          <ac:grpSpMkLst>
            <pc:docMk/>
            <pc:sldMk cId="3350994840" sldId="261"/>
            <ac:grpSpMk id="70" creationId="{8B0DD009-4EEE-1143-A6B5-6EC8B3F15360}"/>
          </ac:grpSpMkLst>
        </pc:grpChg>
        <pc:grpChg chg="add del">
          <ac:chgData name="Omar Khaled Elsewify" userId="572c0cb5-a2ef-4e44-a8f4-a962d3eea9d0" providerId="ADAL" clId="{D5DBA556-8DAC-F540-862A-9245E46187EC}" dt="2020-10-04T02:48:34.128" v="471"/>
          <ac:grpSpMkLst>
            <pc:docMk/>
            <pc:sldMk cId="3350994840" sldId="261"/>
            <ac:grpSpMk id="71" creationId="{D5C7CCB5-315B-CF4A-B694-7AEFC347D1E9}"/>
          </ac:grpSpMkLst>
        </pc:grpChg>
        <pc:grpChg chg="add del">
          <ac:chgData name="Omar Khaled Elsewify" userId="572c0cb5-a2ef-4e44-a8f4-a962d3eea9d0" providerId="ADAL" clId="{D5DBA556-8DAC-F540-862A-9245E46187EC}" dt="2020-10-04T02:48:45.512" v="485"/>
          <ac:grpSpMkLst>
            <pc:docMk/>
            <pc:sldMk cId="3350994840" sldId="261"/>
            <ac:grpSpMk id="105" creationId="{40453DAC-1757-9D4A-8287-309EAF3BDD45}"/>
          </ac:grpSpMkLst>
        </pc:grpChg>
        <pc:grpChg chg="add del">
          <ac:chgData name="Omar Khaled Elsewify" userId="572c0cb5-a2ef-4e44-a8f4-a962d3eea9d0" providerId="ADAL" clId="{D5DBA556-8DAC-F540-862A-9245E46187EC}" dt="2020-10-04T02:48:45.512" v="485"/>
          <ac:grpSpMkLst>
            <pc:docMk/>
            <pc:sldMk cId="3350994840" sldId="261"/>
            <ac:grpSpMk id="106" creationId="{893A3D33-0D7A-9443-B50E-5E78616A5983}"/>
          </ac:grpSpMkLst>
        </pc:grpChg>
        <pc:grpChg chg="add del">
          <ac:chgData name="Omar Khaled Elsewify" userId="572c0cb5-a2ef-4e44-a8f4-a962d3eea9d0" providerId="ADAL" clId="{D5DBA556-8DAC-F540-862A-9245E46187EC}" dt="2020-10-04T02:48:45.512" v="485"/>
          <ac:grpSpMkLst>
            <pc:docMk/>
            <pc:sldMk cId="3350994840" sldId="261"/>
            <ac:grpSpMk id="107" creationId="{22327687-2221-6749-81C4-BEC2186217F0}"/>
          </ac:grpSpMkLst>
        </pc:grpChg>
        <pc:grpChg chg="add del">
          <ac:chgData name="Omar Khaled Elsewify" userId="572c0cb5-a2ef-4e44-a8f4-a962d3eea9d0" providerId="ADAL" clId="{D5DBA556-8DAC-F540-862A-9245E46187EC}" dt="2020-10-04T02:48:45.512" v="485"/>
          <ac:grpSpMkLst>
            <pc:docMk/>
            <pc:sldMk cId="3350994840" sldId="261"/>
            <ac:grpSpMk id="114" creationId="{FDA9B42F-5D02-2141-8137-564DA78DB6CF}"/>
          </ac:grpSpMkLst>
        </pc:grpChg>
        <pc:grpChg chg="add del">
          <ac:chgData name="Omar Khaled Elsewify" userId="572c0cb5-a2ef-4e44-a8f4-a962d3eea9d0" providerId="ADAL" clId="{D5DBA556-8DAC-F540-862A-9245E46187EC}" dt="2020-10-04T02:48:56.693" v="506"/>
          <ac:grpSpMkLst>
            <pc:docMk/>
            <pc:sldMk cId="3350994840" sldId="261"/>
            <ac:grpSpMk id="121" creationId="{44C0575C-2D94-BF47-B0BE-D6BAFFE39096}"/>
          </ac:grpSpMkLst>
        </pc:grpChg>
        <pc:grpChg chg="add del">
          <ac:chgData name="Omar Khaled Elsewify" userId="572c0cb5-a2ef-4e44-a8f4-a962d3eea9d0" providerId="ADAL" clId="{D5DBA556-8DAC-F540-862A-9245E46187EC}" dt="2020-10-04T02:48:56.693" v="506"/>
          <ac:grpSpMkLst>
            <pc:docMk/>
            <pc:sldMk cId="3350994840" sldId="261"/>
            <ac:grpSpMk id="132" creationId="{E64CCAD5-8C45-A549-B982-4DF14849B972}"/>
          </ac:grpSpMkLst>
        </pc:grpChg>
        <pc:grpChg chg="add">
          <ac:chgData name="Omar Khaled Elsewify" userId="572c0cb5-a2ef-4e44-a8f4-a962d3eea9d0" providerId="ADAL" clId="{D5DBA556-8DAC-F540-862A-9245E46187EC}" dt="2020-10-04T02:48:56.693" v="506"/>
          <ac:grpSpMkLst>
            <pc:docMk/>
            <pc:sldMk cId="3350994840" sldId="261"/>
            <ac:grpSpMk id="142" creationId="{259CBE40-87EC-3644-837F-C59BA0E001E8}"/>
          </ac:grpSpMkLst>
        </pc:grpChg>
        <pc:inkChg chg="add del">
          <ac:chgData name="Omar Khaled Elsewify" userId="572c0cb5-a2ef-4e44-a8f4-a962d3eea9d0" providerId="ADAL" clId="{D5DBA556-8DAC-F540-862A-9245E46187EC}" dt="2020-10-04T02:45:15.969" v="365" actId="34122"/>
          <ac:inkMkLst>
            <pc:docMk/>
            <pc:sldMk cId="3350994840" sldId="261"/>
            <ac:inkMk id="4" creationId="{1C84907E-C5FF-E64F-86E2-B9A650C30539}"/>
          </ac:inkMkLst>
        </pc:inkChg>
        <pc:inkChg chg="add del">
          <ac:chgData name="Omar Khaled Elsewify" userId="572c0cb5-a2ef-4e44-a8f4-a962d3eea9d0" providerId="ADAL" clId="{D5DBA556-8DAC-F540-862A-9245E46187EC}" dt="2020-10-04T02:46:30.561" v="367"/>
          <ac:inkMkLst>
            <pc:docMk/>
            <pc:sldMk cId="3350994840" sldId="261"/>
            <ac:inkMk id="5" creationId="{3C4D5FB9-1723-F748-8272-A64E7B07C782}"/>
          </ac:inkMkLst>
        </pc:inkChg>
        <pc:inkChg chg="add del">
          <ac:chgData name="Omar Khaled Elsewify" userId="572c0cb5-a2ef-4e44-a8f4-a962d3eea9d0" providerId="ADAL" clId="{D5DBA556-8DAC-F540-862A-9245E46187EC}" dt="2020-10-04T02:46:34.376" v="369"/>
          <ac:inkMkLst>
            <pc:docMk/>
            <pc:sldMk cId="3350994840" sldId="261"/>
            <ac:inkMk id="6" creationId="{6A5A5126-964A-E844-90CF-DAC5C04AC44E}"/>
          </ac:inkMkLst>
        </pc:inkChg>
        <pc:inkChg chg="add">
          <ac:chgData name="Omar Khaled Elsewify" userId="572c0cb5-a2ef-4e44-a8f4-a962d3eea9d0" providerId="ADAL" clId="{D5DBA556-8DAC-F540-862A-9245E46187EC}" dt="2020-10-04T02:46:36.930" v="370"/>
          <ac:inkMkLst>
            <pc:docMk/>
            <pc:sldMk cId="3350994840" sldId="261"/>
            <ac:inkMk id="7" creationId="{91B43099-9BC8-FE44-8990-ECCA114AA3CF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8" creationId="{4278DD1A-AC80-A04A-A6C2-0CA5534554B3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9" creationId="{F37E0B96-5D6A-C244-AFF6-A7277EEBF8B4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10" creationId="{EFBBE557-77A1-AD4B-A763-490B4386CFC5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11" creationId="{093591C1-0108-0F4F-988D-A69EE0C15F2E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12" creationId="{B51C7BF9-1DA7-8C4A-9CB2-3268EEA9EFD6}"/>
          </ac:inkMkLst>
        </pc:inkChg>
        <pc:inkChg chg="add topLvl">
          <ac:chgData name="Omar Khaled Elsewify" userId="572c0cb5-a2ef-4e44-a8f4-a962d3eea9d0" providerId="ADAL" clId="{D5DBA556-8DAC-F540-862A-9245E46187EC}" dt="2020-10-04T02:47:25.719" v="398"/>
          <ac:inkMkLst>
            <pc:docMk/>
            <pc:sldMk cId="3350994840" sldId="261"/>
            <ac:inkMk id="14" creationId="{446789EA-974B-CF42-A59A-602C5E63F44D}"/>
          </ac:inkMkLst>
        </pc:inkChg>
        <pc:inkChg chg="add del topLvl">
          <ac:chgData name="Omar Khaled Elsewify" userId="572c0cb5-a2ef-4e44-a8f4-a962d3eea9d0" providerId="ADAL" clId="{D5DBA556-8DAC-F540-862A-9245E46187EC}" dt="2020-10-04T02:47:02.357" v="382"/>
          <ac:inkMkLst>
            <pc:docMk/>
            <pc:sldMk cId="3350994840" sldId="261"/>
            <ac:inkMk id="15" creationId="{A9DDEC99-A195-F04E-91B5-849F10913248}"/>
          </ac:inkMkLst>
        </pc:inkChg>
        <pc:inkChg chg="add del topLvl">
          <ac:chgData name="Omar Khaled Elsewify" userId="572c0cb5-a2ef-4e44-a8f4-a962d3eea9d0" providerId="ADAL" clId="{D5DBA556-8DAC-F540-862A-9245E46187EC}" dt="2020-10-04T02:47:02.150" v="381"/>
          <ac:inkMkLst>
            <pc:docMk/>
            <pc:sldMk cId="3350994840" sldId="261"/>
            <ac:inkMk id="16" creationId="{3734B4EE-78FA-AA49-8E04-B8C3D7F1F5DF}"/>
          </ac:inkMkLst>
        </pc:inkChg>
        <pc:inkChg chg="add del topLvl">
          <ac:chgData name="Omar Khaled Elsewify" userId="572c0cb5-a2ef-4e44-a8f4-a962d3eea9d0" providerId="ADAL" clId="{D5DBA556-8DAC-F540-862A-9245E46187EC}" dt="2020-10-04T02:47:05.177" v="385"/>
          <ac:inkMkLst>
            <pc:docMk/>
            <pc:sldMk cId="3350994840" sldId="261"/>
            <ac:inkMk id="18" creationId="{A45E3DAD-09B0-1644-8B40-19AA033D5C51}"/>
          </ac:inkMkLst>
        </pc:inkChg>
        <pc:inkChg chg="add del">
          <ac:chgData name="Omar Khaled Elsewify" userId="572c0cb5-a2ef-4e44-a8f4-a962d3eea9d0" providerId="ADAL" clId="{D5DBA556-8DAC-F540-862A-9245E46187EC}" dt="2020-10-04T02:47:17.339" v="387"/>
          <ac:inkMkLst>
            <pc:docMk/>
            <pc:sldMk cId="3350994840" sldId="261"/>
            <ac:inkMk id="21" creationId="{B1205119-2AD3-494A-B14D-86D309557835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2" creationId="{D042062A-31E7-504E-B93F-4B72DB484E73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4" creationId="{7DE7DCCE-7042-1D41-BEF0-D6C662C093A5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5" creationId="{D7DDB2DB-F88F-2C47-9E41-3B4C6B197EF6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6" creationId="{3615D7D7-263F-AC42-B4F8-B2A4F2D003D5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7" creationId="{6F488EBB-894C-9D4C-BFB5-A19E71D9BB0B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8" creationId="{90271CC2-60A5-9F42-909E-2D49CD8D1ACD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29" creationId="{5B92DD20-F57F-6746-A70F-A880107C927D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0" creationId="{2A2495EF-7B11-0941-B0EE-2BA8EB91F424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1" creationId="{061420D0-A904-1D46-8DB4-712506AE3972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3" creationId="{F649C875-745C-AA41-A8CE-DB8964685DC4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5" creationId="{1397FFEA-0371-CF4A-A504-1831D5ACABE2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7" creationId="{A1CCA4E8-2B33-0A49-AEA9-7D7E8A4F6F0C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8" creationId="{DC4564E4-DA16-2742-8BCE-3ED76F87B1F4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39" creationId="{5E57F18F-FFDF-794D-8CED-2EC24F3F568B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40" creationId="{BF4BA750-4B01-E743-9ADE-1983A314254C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41" creationId="{0087A54C-516D-D749-A668-5E0AEE5E1B20}"/>
          </ac:inkMkLst>
        </pc:inkChg>
        <pc:inkChg chg="add topLvl">
          <ac:chgData name="Omar Khaled Elsewify" userId="572c0cb5-a2ef-4e44-a8f4-a962d3eea9d0" providerId="ADAL" clId="{D5DBA556-8DAC-F540-862A-9245E46187EC}" dt="2020-10-04T02:47:38.423" v="413"/>
          <ac:inkMkLst>
            <pc:docMk/>
            <pc:sldMk cId="3350994840" sldId="261"/>
            <ac:inkMk id="43" creationId="{7705BA92-A5A1-4A4A-8317-5DEA363FB5F8}"/>
          </ac:inkMkLst>
        </pc:inkChg>
        <pc:inkChg chg="add">
          <ac:chgData name="Omar Khaled Elsewify" userId="572c0cb5-a2ef-4e44-a8f4-a962d3eea9d0" providerId="ADAL" clId="{D5DBA556-8DAC-F540-862A-9245E46187EC}" dt="2020-10-04T02:47:37.859" v="412"/>
          <ac:inkMkLst>
            <pc:docMk/>
            <pc:sldMk cId="3350994840" sldId="261"/>
            <ac:inkMk id="45" creationId="{8FDB051F-691C-4B41-A197-ADC5D0946CD9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47" creationId="{E7885069-EBE5-3B42-ADA1-F3817FC5F5B6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48" creationId="{D31FFAC5-4001-B348-B0A9-34BC410C07DF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49" creationId="{552185AE-014D-0745-BDAB-2D57B66D7EA8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50" creationId="{5B6CC7D3-6CE4-B947-89C8-7B81EAA7CD9C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51" creationId="{93AB760B-5433-2541-9B62-7B4E0963EAF6}"/>
          </ac:inkMkLst>
        </pc:inkChg>
        <pc:inkChg chg="add topLvl">
          <ac:chgData name="Omar Khaled Elsewify" userId="572c0cb5-a2ef-4e44-a8f4-a962d3eea9d0" providerId="ADAL" clId="{D5DBA556-8DAC-F540-862A-9245E46187EC}" dt="2020-10-04T02:47:49.188" v="423"/>
          <ac:inkMkLst>
            <pc:docMk/>
            <pc:sldMk cId="3350994840" sldId="261"/>
            <ac:inkMk id="52" creationId="{13305290-700E-7E48-AE9E-0297E3FB881A}"/>
          </ac:inkMkLst>
        </pc:inkChg>
        <pc:inkChg chg="add">
          <ac:chgData name="Omar Khaled Elsewify" userId="572c0cb5-a2ef-4e44-a8f4-a962d3eea9d0" providerId="ADAL" clId="{D5DBA556-8DAC-F540-862A-9245E46187EC}" dt="2020-10-04T02:47:47.506" v="421"/>
          <ac:inkMkLst>
            <pc:docMk/>
            <pc:sldMk cId="3350994840" sldId="261"/>
            <ac:inkMk id="54" creationId="{3E29DC53-806D-A64D-8507-B5E2D0E88782}"/>
          </ac:inkMkLst>
        </pc:inkChg>
        <pc:inkChg chg="add">
          <ac:chgData name="Omar Khaled Elsewify" userId="572c0cb5-a2ef-4e44-a8f4-a962d3eea9d0" providerId="ADAL" clId="{D5DBA556-8DAC-F540-862A-9245E46187EC}" dt="2020-10-04T02:47:48.099" v="422"/>
          <ac:inkMkLst>
            <pc:docMk/>
            <pc:sldMk cId="3350994840" sldId="261"/>
            <ac:inkMk id="55" creationId="{E1507D27-1641-164C-AAC9-63686F934418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57" creationId="{62A411B2-836C-2441-8AE9-C02614ACB5C4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58" creationId="{374ACD98-F40F-B349-811D-45CCB20E750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59" creationId="{13B8CA09-121B-9446-980E-14D8AC13B304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0" creationId="{85045DA2-8A20-AC49-B1C5-D09A8A2FF124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1" creationId="{BABACFB8-E90B-384A-91A0-45414D59137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2" creationId="{44FF7521-E7DF-034A-9767-9EC44317445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3" creationId="{F3E4DE41-33B6-2643-98DB-35BEB6A376B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4" creationId="{151C62DE-A741-D143-8FDD-846F570E635D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5" creationId="{036B3268-2A71-3A4C-B47A-E9853D3327A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6" creationId="{944B132E-CC71-6145-8E3D-37A2C6D6773F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7" creationId="{5A8A0172-E9A6-034F-A4FF-039BFA3278D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8" creationId="{F57C768F-D85E-E640-9FDC-8E3DB0A440E5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69" creationId="{50A97F77-3FC9-194E-8B74-BFA9BABA469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2" creationId="{E9819858-EC9B-7346-B0C4-03F6E749243B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3" creationId="{21A0B27D-B202-E147-BD97-7DEB4AA52C7D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4" creationId="{015953B0-F432-6443-8712-0A0DB34E9E67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5" creationId="{FA3FC7D2-3B30-084E-A1F5-42600DACCE2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6" creationId="{8FE5E6E8-9949-184A-A10E-3EF3EED1C04D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7" creationId="{4C7BA3D5-1444-0D46-B2C0-39EEDCAE8835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8" creationId="{93A11352-0D36-2347-BB64-36DCA156FF0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79" creationId="{6305E77C-A9AA-0D42-A9D9-18DF54795262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0" creationId="{48399497-24C6-E344-8E86-25033A3DFEF4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1" creationId="{B9E3569E-CCFB-F645-883E-0E5CA92AC13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2" creationId="{8F95EE96-57CA-B044-852D-F21B70673F96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3" creationId="{B3609B40-9910-044E-94F9-4656E3124B5B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4" creationId="{FE839679-0814-464B-B4F0-EF8B8043AB6D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5" creationId="{5782C484-D875-8540-90AF-EE67653CA496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6" creationId="{2C52C939-575A-6748-8ED7-DF66CFCD5E5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7" creationId="{79A36CB4-5186-2840-BACE-961FFB38B54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8" creationId="{0024855F-E356-F842-938B-B7C261384D26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89" creationId="{38EC3196-E9AC-D743-A09D-81CAD074B70F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0" creationId="{0F9D08F1-A298-E546-A43B-3C0915421D55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1" creationId="{C2550968-DD0D-8949-B0C4-999EE81489D5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2" creationId="{1599B82B-DFA0-FF41-B0DC-9D241ACE2A7F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3" creationId="{27B24108-4537-4645-8DE8-9A5A02097958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4" creationId="{9C620D5F-34F9-0F49-8B1C-F9CE5BE9C7F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5" creationId="{ED3F42C0-259A-3A44-86B6-46B5993C1D57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6" creationId="{2073F406-DC50-CE4A-9CD3-F0E1CCD5FFAD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7" creationId="{7A101BFC-E750-5343-8796-31D82AE218E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8" creationId="{5E01B126-97A4-C34E-B316-4108EEE9FA8B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99" creationId="{FCCF15F4-18A4-E14F-91A3-24856C8F85D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0" creationId="{882DD6F6-E215-2D4D-BDAE-46C5A0E9016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1" creationId="{0E0B6026-80DB-E74D-9016-D618A2E8CFE2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2" creationId="{CE45D87D-0C3A-BB45-98F3-489662400F9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3" creationId="{964EA485-4ECE-D84B-9D6A-49A22D184F0C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4" creationId="{2ECFF389-20B8-7C48-B3BD-81E5CB3327B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8" creationId="{24572B06-D246-4C41-8831-7BE4C9C26BDA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09" creationId="{6710C978-AD64-8F44-83BE-C62CEB46B1F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0" creationId="{C4E3C8F2-3D7D-E94C-96E6-60ECB2C7B7EE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1" creationId="{ED29B81C-ACBA-B140-B05D-D1A98FA9AB9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2" creationId="{D6C48C83-BA48-4A4A-96D0-C4C31BBEA2D5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3" creationId="{8800DD15-5EE4-2649-BC3C-C02BC039EEB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5" creationId="{D471A70D-799D-9043-9E30-3942829769AE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6" creationId="{3BCFEC62-5B35-BA46-B0D7-90678EE47CA9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7" creationId="{CFE5AD79-1CE3-A24B-AE94-C56B3CD43B9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8" creationId="{68E06CDD-FD0E-6147-A9DE-6B31036DC58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19" creationId="{64C34322-EEE4-3445-992C-F4199C069E2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0" creationId="{158D1072-3A20-C248-9DD2-A6B37B556002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2" creationId="{293F9432-F921-A148-8A3B-82050BFCC286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3" creationId="{0CF1DD40-9461-C742-A770-4CD3CE9FFE7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4" creationId="{8BADAFC8-EDE9-514E-BE18-CB39983A06CA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5" creationId="{5559B588-240D-DA4A-9418-D920B2232F14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6" creationId="{454C7A3B-54BE-3E42-9C69-941594E8DF1F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7" creationId="{AE7DE163-8AF0-4147-87BB-F280838685C1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8" creationId="{C1793D3C-EEAA-FD4F-AB79-484E3BF99B13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29" creationId="{607E4BF5-9304-4F40-9B20-4A2F5EA87132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30" creationId="{36ED43E1-EFC9-FC4E-88A4-06968FBA9440}"/>
          </ac:inkMkLst>
        </pc:inkChg>
        <pc:inkChg chg="add topLvl">
          <ac:chgData name="Omar Khaled Elsewify" userId="572c0cb5-a2ef-4e44-a8f4-a962d3eea9d0" providerId="ADAL" clId="{D5DBA556-8DAC-F540-862A-9245E46187EC}" dt="2020-10-04T02:48:56.693" v="506"/>
          <ac:inkMkLst>
            <pc:docMk/>
            <pc:sldMk cId="3350994840" sldId="261"/>
            <ac:inkMk id="131" creationId="{C1C24034-0325-1044-8F3A-540B2823FD5B}"/>
          </ac:inkMkLst>
        </pc:inkChg>
        <pc:inkChg chg="add">
          <ac:chgData name="Omar Khaled Elsewify" userId="572c0cb5-a2ef-4e44-a8f4-a962d3eea9d0" providerId="ADAL" clId="{D5DBA556-8DAC-F540-862A-9245E46187EC}" dt="2020-10-04T02:48:52.861" v="497"/>
          <ac:inkMkLst>
            <pc:docMk/>
            <pc:sldMk cId="3350994840" sldId="261"/>
            <ac:inkMk id="133" creationId="{9867263F-51E4-BC46-8E09-5794CD0AD966}"/>
          </ac:inkMkLst>
        </pc:inkChg>
        <pc:inkChg chg="add">
          <ac:chgData name="Omar Khaled Elsewify" userId="572c0cb5-a2ef-4e44-a8f4-a962d3eea9d0" providerId="ADAL" clId="{D5DBA556-8DAC-F540-862A-9245E46187EC}" dt="2020-10-04T02:48:53.418" v="498"/>
          <ac:inkMkLst>
            <pc:docMk/>
            <pc:sldMk cId="3350994840" sldId="261"/>
            <ac:inkMk id="134" creationId="{E5CFBFF4-EAEC-E744-8B33-C115C4838AD1}"/>
          </ac:inkMkLst>
        </pc:inkChg>
        <pc:inkChg chg="add">
          <ac:chgData name="Omar Khaled Elsewify" userId="572c0cb5-a2ef-4e44-a8f4-a962d3eea9d0" providerId="ADAL" clId="{D5DBA556-8DAC-F540-862A-9245E46187EC}" dt="2020-10-04T02:48:53.884" v="499"/>
          <ac:inkMkLst>
            <pc:docMk/>
            <pc:sldMk cId="3350994840" sldId="261"/>
            <ac:inkMk id="135" creationId="{953DA65D-AD43-B043-A295-EC4BC695304F}"/>
          </ac:inkMkLst>
        </pc:inkChg>
        <pc:inkChg chg="add">
          <ac:chgData name="Omar Khaled Elsewify" userId="572c0cb5-a2ef-4e44-a8f4-a962d3eea9d0" providerId="ADAL" clId="{D5DBA556-8DAC-F540-862A-9245E46187EC}" dt="2020-10-04T02:48:54.289" v="500"/>
          <ac:inkMkLst>
            <pc:docMk/>
            <pc:sldMk cId="3350994840" sldId="261"/>
            <ac:inkMk id="136" creationId="{CE68B203-E97F-6449-A5FE-94E8FAE92789}"/>
          </ac:inkMkLst>
        </pc:inkChg>
        <pc:inkChg chg="add">
          <ac:chgData name="Omar Khaled Elsewify" userId="572c0cb5-a2ef-4e44-a8f4-a962d3eea9d0" providerId="ADAL" clId="{D5DBA556-8DAC-F540-862A-9245E46187EC}" dt="2020-10-04T02:48:54.737" v="501"/>
          <ac:inkMkLst>
            <pc:docMk/>
            <pc:sldMk cId="3350994840" sldId="261"/>
            <ac:inkMk id="137" creationId="{BEB2FC1A-2256-AE47-BA10-E950A830E36A}"/>
          </ac:inkMkLst>
        </pc:inkChg>
        <pc:inkChg chg="add">
          <ac:chgData name="Omar Khaled Elsewify" userId="572c0cb5-a2ef-4e44-a8f4-a962d3eea9d0" providerId="ADAL" clId="{D5DBA556-8DAC-F540-862A-9245E46187EC}" dt="2020-10-04T02:48:54.943" v="502"/>
          <ac:inkMkLst>
            <pc:docMk/>
            <pc:sldMk cId="3350994840" sldId="261"/>
            <ac:inkMk id="138" creationId="{3B4ACBBD-8565-454B-9575-BACE8C925AB4}"/>
          </ac:inkMkLst>
        </pc:inkChg>
        <pc:inkChg chg="add">
          <ac:chgData name="Omar Khaled Elsewify" userId="572c0cb5-a2ef-4e44-a8f4-a962d3eea9d0" providerId="ADAL" clId="{D5DBA556-8DAC-F540-862A-9245E46187EC}" dt="2020-10-04T02:48:55.075" v="503"/>
          <ac:inkMkLst>
            <pc:docMk/>
            <pc:sldMk cId="3350994840" sldId="261"/>
            <ac:inkMk id="139" creationId="{DA3E6762-E674-A543-8E95-B9CC89E1579D}"/>
          </ac:inkMkLst>
        </pc:inkChg>
        <pc:inkChg chg="add">
          <ac:chgData name="Omar Khaled Elsewify" userId="572c0cb5-a2ef-4e44-a8f4-a962d3eea9d0" providerId="ADAL" clId="{D5DBA556-8DAC-F540-862A-9245E46187EC}" dt="2020-10-04T02:48:55.505" v="504"/>
          <ac:inkMkLst>
            <pc:docMk/>
            <pc:sldMk cId="3350994840" sldId="261"/>
            <ac:inkMk id="140" creationId="{02413D98-986B-2246-AAF6-B033C08BE878}"/>
          </ac:inkMkLst>
        </pc:inkChg>
        <pc:inkChg chg="add">
          <ac:chgData name="Omar Khaled Elsewify" userId="572c0cb5-a2ef-4e44-a8f4-a962d3eea9d0" providerId="ADAL" clId="{D5DBA556-8DAC-F540-862A-9245E46187EC}" dt="2020-10-04T02:48:56.029" v="505"/>
          <ac:inkMkLst>
            <pc:docMk/>
            <pc:sldMk cId="3350994840" sldId="261"/>
            <ac:inkMk id="141" creationId="{80B1595B-16D4-DA46-A4B4-1A6D0A7FF9D3}"/>
          </ac:inkMkLst>
        </pc:inkChg>
      </pc:sldChg>
      <pc:sldChg chg="addSp delSp modSp new">
        <pc:chgData name="Omar Khaled Elsewify" userId="572c0cb5-a2ef-4e44-a8f4-a962d3eea9d0" providerId="ADAL" clId="{D5DBA556-8DAC-F540-862A-9245E46187EC}" dt="2020-10-04T03:12:50.226" v="751" actId="571"/>
        <pc:sldMkLst>
          <pc:docMk/>
          <pc:sldMk cId="119013906" sldId="262"/>
        </pc:sldMkLst>
        <pc:spChg chg="mod">
          <ac:chgData name="Omar Khaled Elsewify" userId="572c0cb5-a2ef-4e44-a8f4-a962d3eea9d0" providerId="ADAL" clId="{D5DBA556-8DAC-F540-862A-9245E46187EC}" dt="2020-10-04T02:51:32.804" v="541" actId="20577"/>
          <ac:spMkLst>
            <pc:docMk/>
            <pc:sldMk cId="119013906" sldId="262"/>
            <ac:spMk id="2" creationId="{CAAEB883-F037-3446-A23D-C2CB0A649259}"/>
          </ac:spMkLst>
        </pc:spChg>
        <pc:spChg chg="del">
          <ac:chgData name="Omar Khaled Elsewify" userId="572c0cb5-a2ef-4e44-a8f4-a962d3eea9d0" providerId="ADAL" clId="{D5DBA556-8DAC-F540-862A-9245E46187EC}" dt="2020-10-04T02:55:04.282" v="680" actId="22"/>
          <ac:spMkLst>
            <pc:docMk/>
            <pc:sldMk cId="119013906" sldId="262"/>
            <ac:spMk id="3" creationId="{85C9F7E1-E4FE-1942-89A0-0F87A6CE17B3}"/>
          </ac:spMkLst>
        </pc:spChg>
        <pc:grpChg chg="add del">
          <ac:chgData name="Omar Khaled Elsewify" userId="572c0cb5-a2ef-4e44-a8f4-a962d3eea9d0" providerId="ADAL" clId="{D5DBA556-8DAC-F540-862A-9245E46187EC}" dt="2020-10-04T03:10:25.192" v="711"/>
          <ac:grpSpMkLst>
            <pc:docMk/>
            <pc:sldMk cId="119013906" sldId="262"/>
            <ac:grpSpMk id="27" creationId="{891B6A07-99C9-2F48-B211-7ADB322EEB39}"/>
          </ac:grpSpMkLst>
        </pc:grpChg>
        <pc:grpChg chg="add del">
          <ac:chgData name="Omar Khaled Elsewify" userId="572c0cb5-a2ef-4e44-a8f4-a962d3eea9d0" providerId="ADAL" clId="{D5DBA556-8DAC-F540-862A-9245E46187EC}" dt="2020-10-04T03:10:25.192" v="711"/>
          <ac:grpSpMkLst>
            <pc:docMk/>
            <pc:sldMk cId="119013906" sldId="262"/>
            <ac:grpSpMk id="28" creationId="{2006D230-702C-8749-A79B-2E63CF79072F}"/>
          </ac:grpSpMkLst>
        </pc:grpChg>
        <pc:grpChg chg="add del">
          <ac:chgData name="Omar Khaled Elsewify" userId="572c0cb5-a2ef-4e44-a8f4-a962d3eea9d0" providerId="ADAL" clId="{D5DBA556-8DAC-F540-862A-9245E46187EC}" dt="2020-10-04T03:10:23.841" v="708"/>
          <ac:grpSpMkLst>
            <pc:docMk/>
            <pc:sldMk cId="119013906" sldId="262"/>
            <ac:grpSpMk id="30" creationId="{860D2FE1-2853-114A-BDDE-E9DBD4A15B22}"/>
          </ac:grpSpMkLst>
        </pc:grpChg>
        <pc:grpChg chg="add del">
          <ac:chgData name="Omar Khaled Elsewify" userId="572c0cb5-a2ef-4e44-a8f4-a962d3eea9d0" providerId="ADAL" clId="{D5DBA556-8DAC-F540-862A-9245E46187EC}" dt="2020-10-04T03:10:34.627" v="726"/>
          <ac:grpSpMkLst>
            <pc:docMk/>
            <pc:sldMk cId="119013906" sldId="262"/>
            <ac:grpSpMk id="38" creationId="{CCC459D5-BFC7-6C41-8F3C-5CAFE43D91E3}"/>
          </ac:grpSpMkLst>
        </pc:grpChg>
        <pc:grpChg chg="add">
          <ac:chgData name="Omar Khaled Elsewify" userId="572c0cb5-a2ef-4e44-a8f4-a962d3eea9d0" providerId="ADAL" clId="{D5DBA556-8DAC-F540-862A-9245E46187EC}" dt="2020-10-04T03:10:34.627" v="726"/>
          <ac:grpSpMkLst>
            <pc:docMk/>
            <pc:sldMk cId="119013906" sldId="262"/>
            <ac:grpSpMk id="40" creationId="{ADA0DBD1-B326-C947-8622-028EF849DAF0}"/>
          </ac:grpSpMkLst>
        </pc:grpChg>
        <pc:picChg chg="add mod">
          <ac:chgData name="Omar Khaled Elsewify" userId="572c0cb5-a2ef-4e44-a8f4-a962d3eea9d0" providerId="ADAL" clId="{D5DBA556-8DAC-F540-862A-9245E46187EC}" dt="2020-10-04T02:55:10.272" v="682" actId="1076"/>
          <ac:picMkLst>
            <pc:docMk/>
            <pc:sldMk cId="119013906" sldId="262"/>
            <ac:picMk id="6" creationId="{F40D9408-4F1A-9442-813B-79C5512F4074}"/>
          </ac:picMkLst>
        </pc:picChg>
        <pc:inkChg chg="add del">
          <ac:chgData name="Omar Khaled Elsewify" userId="572c0cb5-a2ef-4e44-a8f4-a962d3eea9d0" providerId="ADAL" clId="{D5DBA556-8DAC-F540-862A-9245E46187EC}" dt="2020-10-04T03:10:02.946" v="684"/>
          <ac:inkMkLst>
            <pc:docMk/>
            <pc:sldMk cId="119013906" sldId="262"/>
            <ac:inkMk id="7" creationId="{CF00A5D7-BB8F-964A-BB68-EC39E01CD41E}"/>
          </ac:inkMkLst>
        </pc:inkChg>
        <pc:inkChg chg="add del">
          <ac:chgData name="Omar Khaled Elsewify" userId="572c0cb5-a2ef-4e44-a8f4-a962d3eea9d0" providerId="ADAL" clId="{D5DBA556-8DAC-F540-862A-9245E46187EC}" dt="2020-10-04T03:10:10.406" v="686"/>
          <ac:inkMkLst>
            <pc:docMk/>
            <pc:sldMk cId="119013906" sldId="262"/>
            <ac:inkMk id="8" creationId="{08B10EC9-E2FD-344C-A008-223D173A0153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9" creationId="{E402CA70-3247-7A41-B3CC-93B0CDB6CA76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0" creationId="{FF9C6FAA-5B2B-C649-A600-B56C70561AE7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1" creationId="{42711281-B638-5A48-BFFE-565D609E5736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2" creationId="{4AAE0F81-5509-0B49-AADF-D80D31E63AA2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3" creationId="{2CEBEF3C-B08B-DC48-BE85-876019D292D1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4" creationId="{C27EB731-3911-684C-969E-34B3135B121B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5" creationId="{73D20AE8-0928-044E-80AC-BB8EC517BABE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6" creationId="{371DC753-261D-6B4A-9C19-E6283D8B9799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7" creationId="{B081C82E-F82B-0E41-B248-614F67F6C8B0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8" creationId="{3FF52600-8612-3A4E-ACCA-7B592415720C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19" creationId="{924B5971-51B2-3E46-8658-0724229B9E4B}"/>
          </ac:inkMkLst>
        </pc:inkChg>
        <pc:inkChg chg="add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20" creationId="{335ED9D5-77BB-C142-B27F-A30146BE1650}"/>
          </ac:inkMkLst>
        </pc:inkChg>
        <pc:inkChg chg="add del topLvl">
          <ac:chgData name="Omar Khaled Elsewify" userId="572c0cb5-a2ef-4e44-a8f4-a962d3eea9d0" providerId="ADAL" clId="{D5DBA556-8DAC-F540-862A-9245E46187EC}" dt="2020-10-04T03:10:26.303" v="716"/>
          <ac:inkMkLst>
            <pc:docMk/>
            <pc:sldMk cId="119013906" sldId="262"/>
            <ac:inkMk id="21" creationId="{4B653B7A-0C4C-CC40-8632-3146DF18FE3E}"/>
          </ac:inkMkLst>
        </pc:inkChg>
        <pc:inkChg chg="add del topLvl">
          <ac:chgData name="Omar Khaled Elsewify" userId="572c0cb5-a2ef-4e44-a8f4-a962d3eea9d0" providerId="ADAL" clId="{D5DBA556-8DAC-F540-862A-9245E46187EC}" dt="2020-10-04T03:10:26.078" v="715"/>
          <ac:inkMkLst>
            <pc:docMk/>
            <pc:sldMk cId="119013906" sldId="262"/>
            <ac:inkMk id="22" creationId="{2C82F30E-3D95-6E4D-8D87-A7355B27A1BC}"/>
          </ac:inkMkLst>
        </pc:inkChg>
        <pc:inkChg chg="add del topLvl">
          <ac:chgData name="Omar Khaled Elsewify" userId="572c0cb5-a2ef-4e44-a8f4-a962d3eea9d0" providerId="ADAL" clId="{D5DBA556-8DAC-F540-862A-9245E46187EC}" dt="2020-10-04T03:10:25.903" v="714"/>
          <ac:inkMkLst>
            <pc:docMk/>
            <pc:sldMk cId="119013906" sldId="262"/>
            <ac:inkMk id="23" creationId="{19F22E47-129A-7B4C-B47F-76ACF974DB13}"/>
          </ac:inkMkLst>
        </pc:inkChg>
        <pc:inkChg chg="add del topLvl">
          <ac:chgData name="Omar Khaled Elsewify" userId="572c0cb5-a2ef-4e44-a8f4-a962d3eea9d0" providerId="ADAL" clId="{D5DBA556-8DAC-F540-862A-9245E46187EC}" dt="2020-10-04T03:10:25.675" v="713"/>
          <ac:inkMkLst>
            <pc:docMk/>
            <pc:sldMk cId="119013906" sldId="262"/>
            <ac:inkMk id="24" creationId="{FB938A66-62A5-E446-ACED-CD79BB037A01}"/>
          </ac:inkMkLst>
        </pc:inkChg>
        <pc:inkChg chg="add del topLvl">
          <ac:chgData name="Omar Khaled Elsewify" userId="572c0cb5-a2ef-4e44-a8f4-a962d3eea9d0" providerId="ADAL" clId="{D5DBA556-8DAC-F540-862A-9245E46187EC}" dt="2020-10-04T03:10:25.430" v="712"/>
          <ac:inkMkLst>
            <pc:docMk/>
            <pc:sldMk cId="119013906" sldId="262"/>
            <ac:inkMk id="25" creationId="{84F24C34-41C4-FD40-85ED-A519708E97A1}"/>
          </ac:inkMkLst>
        </pc:inkChg>
        <pc:inkChg chg="add del topLvl">
          <ac:chgData name="Omar Khaled Elsewify" userId="572c0cb5-a2ef-4e44-a8f4-a962d3eea9d0" providerId="ADAL" clId="{D5DBA556-8DAC-F540-862A-9245E46187EC}" dt="2020-10-04T03:10:25.192" v="711"/>
          <ac:inkMkLst>
            <pc:docMk/>
            <pc:sldMk cId="119013906" sldId="262"/>
            <ac:inkMk id="26" creationId="{46D81967-9577-D645-A909-993F8E4CED2E}"/>
          </ac:inkMkLst>
        </pc:inkChg>
        <pc:inkChg chg="add del topLvl">
          <ac:chgData name="Omar Khaled Elsewify" userId="572c0cb5-a2ef-4e44-a8f4-a962d3eea9d0" providerId="ADAL" clId="{D5DBA556-8DAC-F540-862A-9245E46187EC}" dt="2020-10-04T03:10:23.841" v="708"/>
          <ac:inkMkLst>
            <pc:docMk/>
            <pc:sldMk cId="119013906" sldId="262"/>
            <ac:inkMk id="29" creationId="{FA1460BA-8F41-4645-AD53-E9D176005FB5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1" creationId="{02E95703-2477-E74E-99E8-EF0CAEBBABAF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2" creationId="{519D55E8-31C8-0C44-BE96-913B954A93F3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3" creationId="{48694A2B-857C-C646-A3D9-19D860392261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4" creationId="{CAEC02ED-72F8-D645-9431-50F1112EB8F9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5" creationId="{5896FC50-1101-0444-B1ED-C4573D9B2D70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6" creationId="{ACBDE2F6-470E-8F40-9448-F29389C0C3F1}"/>
          </ac:inkMkLst>
        </pc:inkChg>
        <pc:inkChg chg="add topLvl">
          <ac:chgData name="Omar Khaled Elsewify" userId="572c0cb5-a2ef-4e44-a8f4-a962d3eea9d0" providerId="ADAL" clId="{D5DBA556-8DAC-F540-862A-9245E46187EC}" dt="2020-10-04T03:10:34.627" v="726"/>
          <ac:inkMkLst>
            <pc:docMk/>
            <pc:sldMk cId="119013906" sldId="262"/>
            <ac:inkMk id="37" creationId="{F7050290-6F7C-4349-9934-F4569E3C9840}"/>
          </ac:inkMkLst>
        </pc:inkChg>
        <pc:inkChg chg="add">
          <ac:chgData name="Omar Khaled Elsewify" userId="572c0cb5-a2ef-4e44-a8f4-a962d3eea9d0" providerId="ADAL" clId="{D5DBA556-8DAC-F540-862A-9245E46187EC}" dt="2020-10-04T03:10:34.073" v="725"/>
          <ac:inkMkLst>
            <pc:docMk/>
            <pc:sldMk cId="119013906" sldId="262"/>
            <ac:inkMk id="39" creationId="{696A13FD-977B-A64E-A9B7-5CBB18920054}"/>
          </ac:inkMkLst>
        </pc:inkChg>
        <pc:inkChg chg="add del">
          <ac:chgData name="Omar Khaled Elsewify" userId="572c0cb5-a2ef-4e44-a8f4-a962d3eea9d0" providerId="ADAL" clId="{D5DBA556-8DAC-F540-862A-9245E46187EC}" dt="2020-10-04T03:11:02.256" v="736"/>
          <ac:inkMkLst>
            <pc:docMk/>
            <pc:sldMk cId="119013906" sldId="262"/>
            <ac:inkMk id="41" creationId="{F8CEF82A-A319-644A-8654-3445F2543113}"/>
          </ac:inkMkLst>
        </pc:inkChg>
        <pc:inkChg chg="add del">
          <ac:chgData name="Omar Khaled Elsewify" userId="572c0cb5-a2ef-4e44-a8f4-a962d3eea9d0" providerId="ADAL" clId="{D5DBA556-8DAC-F540-862A-9245E46187EC}" dt="2020-10-04T03:10:45.514" v="729"/>
          <ac:inkMkLst>
            <pc:docMk/>
            <pc:sldMk cId="119013906" sldId="262"/>
            <ac:inkMk id="42" creationId="{80E72818-F287-EF42-8FFD-F37E576BFE91}"/>
          </ac:inkMkLst>
        </pc:inkChg>
        <pc:inkChg chg="add del">
          <ac:chgData name="Omar Khaled Elsewify" userId="572c0cb5-a2ef-4e44-a8f4-a962d3eea9d0" providerId="ADAL" clId="{D5DBA556-8DAC-F540-862A-9245E46187EC}" dt="2020-10-04T03:11:02.128" v="735"/>
          <ac:inkMkLst>
            <pc:docMk/>
            <pc:sldMk cId="119013906" sldId="262"/>
            <ac:inkMk id="43" creationId="{5EEEC96A-9E8C-F14E-8A77-4A9404343BB6}"/>
          </ac:inkMkLst>
        </pc:inkChg>
        <pc:inkChg chg="add del">
          <ac:chgData name="Omar Khaled Elsewify" userId="572c0cb5-a2ef-4e44-a8f4-a962d3eea9d0" providerId="ADAL" clId="{D5DBA556-8DAC-F540-862A-9245E46187EC}" dt="2020-10-04T03:11:01.956" v="734"/>
          <ac:inkMkLst>
            <pc:docMk/>
            <pc:sldMk cId="119013906" sldId="262"/>
            <ac:inkMk id="44" creationId="{D8691F16-AC43-3241-9C8C-1F0765B1E134}"/>
          </ac:inkMkLst>
        </pc:inkChg>
        <pc:inkChg chg="add del">
          <ac:chgData name="Omar Khaled Elsewify" userId="572c0cb5-a2ef-4e44-a8f4-a962d3eea9d0" providerId="ADAL" clId="{D5DBA556-8DAC-F540-862A-9245E46187EC}" dt="2020-10-04T03:11:11.419" v="738"/>
          <ac:inkMkLst>
            <pc:docMk/>
            <pc:sldMk cId="119013906" sldId="262"/>
            <ac:inkMk id="45" creationId="{0FC584E4-5371-ED43-8CEA-4F9EEDD3F2D0}"/>
          </ac:inkMkLst>
        </pc:inkChg>
        <pc:inkChg chg="add del">
          <ac:chgData name="Omar Khaled Elsewify" userId="572c0cb5-a2ef-4e44-a8f4-a962d3eea9d0" providerId="ADAL" clId="{D5DBA556-8DAC-F540-862A-9245E46187EC}" dt="2020-10-04T03:11:18.136" v="740"/>
          <ac:inkMkLst>
            <pc:docMk/>
            <pc:sldMk cId="119013906" sldId="262"/>
            <ac:inkMk id="46" creationId="{3B98FFC8-6E24-234C-B222-6E55647AA1C3}"/>
          </ac:inkMkLst>
        </pc:inkChg>
        <pc:inkChg chg="add del">
          <ac:chgData name="Omar Khaled Elsewify" userId="572c0cb5-a2ef-4e44-a8f4-a962d3eea9d0" providerId="ADAL" clId="{D5DBA556-8DAC-F540-862A-9245E46187EC}" dt="2020-10-04T03:11:27.285" v="742"/>
          <ac:inkMkLst>
            <pc:docMk/>
            <pc:sldMk cId="119013906" sldId="262"/>
            <ac:inkMk id="47" creationId="{5E8F899F-4BF6-AF44-A174-74A1132C618E}"/>
          </ac:inkMkLst>
        </pc:inkChg>
        <pc:inkChg chg="add">
          <ac:chgData name="Omar Khaled Elsewify" userId="572c0cb5-a2ef-4e44-a8f4-a962d3eea9d0" providerId="ADAL" clId="{D5DBA556-8DAC-F540-862A-9245E46187EC}" dt="2020-10-04T03:11:35.017" v="743"/>
          <ac:inkMkLst>
            <pc:docMk/>
            <pc:sldMk cId="119013906" sldId="262"/>
            <ac:inkMk id="48" creationId="{F5C3CF12-B3D3-C543-9DB7-8A74F219AFAD}"/>
          </ac:inkMkLst>
        </pc:inkChg>
        <pc:inkChg chg="add mod">
          <ac:chgData name="Omar Khaled Elsewify" userId="572c0cb5-a2ef-4e44-a8f4-a962d3eea9d0" providerId="ADAL" clId="{D5DBA556-8DAC-F540-862A-9245E46187EC}" dt="2020-10-04T03:12:21.690" v="749" actId="1076"/>
          <ac:inkMkLst>
            <pc:docMk/>
            <pc:sldMk cId="119013906" sldId="262"/>
            <ac:inkMk id="49" creationId="{0A5A34D0-8FE8-D14E-8DCB-0D807A626CC1}"/>
          </ac:inkMkLst>
        </pc:inkChg>
        <pc:inkChg chg="add del">
          <ac:chgData name="Omar Khaled Elsewify" userId="572c0cb5-a2ef-4e44-a8f4-a962d3eea9d0" providerId="ADAL" clId="{D5DBA556-8DAC-F540-862A-9245E46187EC}" dt="2020-10-04T03:11:52.006" v="746"/>
          <ac:inkMkLst>
            <pc:docMk/>
            <pc:sldMk cId="119013906" sldId="262"/>
            <ac:inkMk id="50" creationId="{92675844-104E-094C-8CB4-10A33113B1D1}"/>
          </ac:inkMkLst>
        </pc:inkChg>
        <pc:inkChg chg="add">
          <ac:chgData name="Omar Khaled Elsewify" userId="572c0cb5-a2ef-4e44-a8f4-a962d3eea9d0" providerId="ADAL" clId="{D5DBA556-8DAC-F540-862A-9245E46187EC}" dt="2020-10-04T03:11:56.679" v="747"/>
          <ac:inkMkLst>
            <pc:docMk/>
            <pc:sldMk cId="119013906" sldId="262"/>
            <ac:inkMk id="51" creationId="{DCDAAAC8-3A61-BC47-95D2-370BB93A467F}"/>
          </ac:inkMkLst>
        </pc:inkChg>
        <pc:inkChg chg="add del">
          <ac:chgData name="Omar Khaled Elsewify" userId="572c0cb5-a2ef-4e44-a8f4-a962d3eea9d0" providerId="ADAL" clId="{D5DBA556-8DAC-F540-862A-9245E46187EC}" dt="2020-10-04T03:12:50.226" v="751" actId="571"/>
          <ac:inkMkLst>
            <pc:docMk/>
            <pc:sldMk cId="119013906" sldId="262"/>
            <ac:inkMk id="53" creationId="{85401FF0-E88E-474D-80CA-3A1333861A9A}"/>
          </ac:inkMkLst>
        </pc:inkChg>
      </pc:sldChg>
      <pc:sldChg chg="addSp delSp modSp new">
        <pc:chgData name="Omar Khaled Elsewify" userId="572c0cb5-a2ef-4e44-a8f4-a962d3eea9d0" providerId="ADAL" clId="{D5DBA556-8DAC-F540-862A-9245E46187EC}" dt="2020-10-05T05:49:46.740" v="1142" actId="255"/>
        <pc:sldMkLst>
          <pc:docMk/>
          <pc:sldMk cId="1661798916" sldId="263"/>
        </pc:sldMkLst>
        <pc:spChg chg="add mod">
          <ac:chgData name="Omar Khaled Elsewify" userId="572c0cb5-a2ef-4e44-a8f4-a962d3eea9d0" providerId="ADAL" clId="{D5DBA556-8DAC-F540-862A-9245E46187EC}" dt="2020-10-05T05:49:46.740" v="1142" actId="255"/>
          <ac:spMkLst>
            <pc:docMk/>
            <pc:sldMk cId="1661798916" sldId="263"/>
            <ac:spMk id="140" creationId="{256BB540-194D-4C1C-B1ED-2B728C2977E8}"/>
          </ac:spMkLst>
        </pc:spChg>
        <pc:spChg chg="add">
          <ac:chgData name="Omar Khaled Elsewify" userId="572c0cb5-a2ef-4e44-a8f4-a962d3eea9d0" providerId="ADAL" clId="{D5DBA556-8DAC-F540-862A-9245E46187EC}" dt="2020-10-05T05:49:26.528" v="1138" actId="34122"/>
          <ac:spMkLst>
            <pc:docMk/>
            <pc:sldMk cId="1661798916" sldId="263"/>
            <ac:spMk id="189" creationId="{1CA35C35-5ABD-4B38-9F50-68910C2D16B7}"/>
          </ac:spMkLst>
        </pc:spChg>
        <pc:grpChg chg="add del">
          <ac:chgData name="Omar Khaled Elsewify" userId="572c0cb5-a2ef-4e44-a8f4-a962d3eea9d0" providerId="ADAL" clId="{D5DBA556-8DAC-F540-862A-9245E46187EC}" dt="2020-10-05T05:43:06.615" v="867"/>
          <ac:grpSpMkLst>
            <pc:docMk/>
            <pc:sldMk cId="1661798916" sldId="263"/>
            <ac:grpSpMk id="16" creationId="{F0C910AB-5821-9944-9FE7-966FF4C6FD5C}"/>
          </ac:grpSpMkLst>
        </pc:grpChg>
        <pc:grpChg chg="add del">
          <ac:chgData name="Omar Khaled Elsewify" userId="572c0cb5-a2ef-4e44-a8f4-a962d3eea9d0" providerId="ADAL" clId="{D5DBA556-8DAC-F540-862A-9245E46187EC}" dt="2020-10-05T05:43:44.399" v="897"/>
          <ac:grpSpMkLst>
            <pc:docMk/>
            <pc:sldMk cId="1661798916" sldId="263"/>
            <ac:grpSpMk id="26" creationId="{9C85EC8F-EA40-244D-BA41-F4231BA62E4C}"/>
          </ac:grpSpMkLst>
        </pc:grpChg>
        <pc:grpChg chg="add del">
          <ac:chgData name="Omar Khaled Elsewify" userId="572c0cb5-a2ef-4e44-a8f4-a962d3eea9d0" providerId="ADAL" clId="{D5DBA556-8DAC-F540-862A-9245E46187EC}" dt="2020-10-05T05:43:12.443" v="872"/>
          <ac:grpSpMkLst>
            <pc:docMk/>
            <pc:sldMk cId="1661798916" sldId="263"/>
            <ac:grpSpMk id="30" creationId="{88EBCB85-A032-4F44-A418-C0D7DDAD6358}"/>
          </ac:grpSpMkLst>
        </pc:grpChg>
        <pc:grpChg chg="add">
          <ac:chgData name="Omar Khaled Elsewify" userId="572c0cb5-a2ef-4e44-a8f4-a962d3eea9d0" providerId="ADAL" clId="{D5DBA556-8DAC-F540-862A-9245E46187EC}" dt="2020-10-05T05:43:21.089" v="880"/>
          <ac:grpSpMkLst>
            <pc:docMk/>
            <pc:sldMk cId="1661798916" sldId="263"/>
            <ac:grpSpMk id="35" creationId="{9462A26D-FC35-EF46-BD7C-C65C17606411}"/>
          </ac:grpSpMkLst>
        </pc:grpChg>
        <pc:grpChg chg="add del">
          <ac:chgData name="Omar Khaled Elsewify" userId="572c0cb5-a2ef-4e44-a8f4-a962d3eea9d0" providerId="ADAL" clId="{D5DBA556-8DAC-F540-862A-9245E46187EC}" dt="2020-10-05T05:43:57.978" v="902"/>
          <ac:grpSpMkLst>
            <pc:docMk/>
            <pc:sldMk cId="1661798916" sldId="263"/>
            <ac:grpSpMk id="38" creationId="{BDCDDD3C-47B1-554C-925D-E30ADC732C78}"/>
          </ac:grpSpMkLst>
        </pc:grpChg>
        <pc:grpChg chg="add del">
          <ac:chgData name="Omar Khaled Elsewify" userId="572c0cb5-a2ef-4e44-a8f4-a962d3eea9d0" providerId="ADAL" clId="{D5DBA556-8DAC-F540-862A-9245E46187EC}" dt="2020-10-05T05:44:08.900" v="914"/>
          <ac:grpSpMkLst>
            <pc:docMk/>
            <pc:sldMk cId="1661798916" sldId="263"/>
            <ac:grpSpMk id="48" creationId="{446C3F9A-3DEF-194C-A82F-CADA82365D6C}"/>
          </ac:grpSpMkLst>
        </pc:grpChg>
        <pc:grpChg chg="add del">
          <ac:chgData name="Omar Khaled Elsewify" userId="572c0cb5-a2ef-4e44-a8f4-a962d3eea9d0" providerId="ADAL" clId="{D5DBA556-8DAC-F540-862A-9245E46187EC}" dt="2020-10-05T05:49:26.528" v="1138" actId="34122"/>
          <ac:grpSpMkLst>
            <pc:docMk/>
            <pc:sldMk cId="1661798916" sldId="263"/>
            <ac:grpSpMk id="57" creationId="{D156A738-92EC-A34C-A610-5DEB03844FD2}"/>
          </ac:grpSpMkLst>
        </pc:grpChg>
        <pc:grpChg chg="add">
          <ac:chgData name="Omar Khaled Elsewify" userId="572c0cb5-a2ef-4e44-a8f4-a962d3eea9d0" providerId="ADAL" clId="{D5DBA556-8DAC-F540-862A-9245E46187EC}" dt="2020-10-05T05:44:57.673" v="955"/>
          <ac:grpSpMkLst>
            <pc:docMk/>
            <pc:sldMk cId="1661798916" sldId="263"/>
            <ac:grpSpMk id="89" creationId="{2B567077-F2ED-B24F-8A6E-9DC8DD9BDDB9}"/>
          </ac:grpSpMkLst>
        </pc:grpChg>
        <pc:grpChg chg="add">
          <ac:chgData name="Omar Khaled Elsewify" userId="572c0cb5-a2ef-4e44-a8f4-a962d3eea9d0" providerId="ADAL" clId="{D5DBA556-8DAC-F540-862A-9245E46187EC}" dt="2020-10-05T05:44:57.673" v="955"/>
          <ac:grpSpMkLst>
            <pc:docMk/>
            <pc:sldMk cId="1661798916" sldId="263"/>
            <ac:grpSpMk id="90" creationId="{C332ED6A-B94E-F540-B337-9006F021AB30}"/>
          </ac:grpSpMkLst>
        </pc:grpChg>
        <pc:grpChg chg="add del">
          <ac:chgData name="Omar Khaled Elsewify" userId="572c0cb5-a2ef-4e44-a8f4-a962d3eea9d0" providerId="ADAL" clId="{D5DBA556-8DAC-F540-862A-9245E46187EC}" dt="2020-10-05T05:45:25.126" v="995"/>
          <ac:grpSpMkLst>
            <pc:docMk/>
            <pc:sldMk cId="1661798916" sldId="263"/>
            <ac:grpSpMk id="112" creationId="{4725085B-1B40-8944-9F4B-DCBEA04605C2}"/>
          </ac:grpSpMkLst>
        </pc:grpChg>
        <pc:grpChg chg="add del">
          <ac:chgData name="Omar Khaled Elsewify" userId="572c0cb5-a2ef-4e44-a8f4-a962d3eea9d0" providerId="ADAL" clId="{D5DBA556-8DAC-F540-862A-9245E46187EC}" dt="2020-10-05T05:46:37.156" v="1045"/>
          <ac:grpSpMkLst>
            <pc:docMk/>
            <pc:sldMk cId="1661798916" sldId="263"/>
            <ac:grpSpMk id="124" creationId="{D571B929-5F4E-7F4D-981C-DFB83E2EF4FC}"/>
          </ac:grpSpMkLst>
        </pc:grpChg>
        <pc:grpChg chg="add del">
          <ac:chgData name="Omar Khaled Elsewify" userId="572c0cb5-a2ef-4e44-a8f4-a962d3eea9d0" providerId="ADAL" clId="{D5DBA556-8DAC-F540-862A-9245E46187EC}" dt="2020-10-05T05:46:11.735" v="1010"/>
          <ac:grpSpMkLst>
            <pc:docMk/>
            <pc:sldMk cId="1661798916" sldId="263"/>
            <ac:grpSpMk id="138" creationId="{2A1080B5-CA62-544B-AA89-33CA925A9E25}"/>
          </ac:grpSpMkLst>
        </pc:grpChg>
        <pc:grpChg chg="add del">
          <ac:chgData name="Omar Khaled Elsewify" userId="572c0cb5-a2ef-4e44-a8f4-a962d3eea9d0" providerId="ADAL" clId="{D5DBA556-8DAC-F540-862A-9245E46187EC}" dt="2020-10-05T05:46:11.735" v="1010"/>
          <ac:grpSpMkLst>
            <pc:docMk/>
            <pc:sldMk cId="1661798916" sldId="263"/>
            <ac:grpSpMk id="139" creationId="{1E07CBB5-2F08-AE44-BDC0-633FFC74FBCC}"/>
          </ac:grpSpMkLst>
        </pc:grpChg>
        <pc:grpChg chg="add del">
          <ac:chgData name="Omar Khaled Elsewify" userId="572c0cb5-a2ef-4e44-a8f4-a962d3eea9d0" providerId="ADAL" clId="{D5DBA556-8DAC-F540-862A-9245E46187EC}" dt="2020-10-05T05:46:17.298" v="1016"/>
          <ac:grpSpMkLst>
            <pc:docMk/>
            <pc:sldMk cId="1661798916" sldId="263"/>
            <ac:grpSpMk id="141" creationId="{0236AB89-F731-A343-AE78-D0C244A0B92E}"/>
          </ac:grpSpMkLst>
        </pc:grpChg>
        <pc:grpChg chg="add del">
          <ac:chgData name="Omar Khaled Elsewify" userId="572c0cb5-a2ef-4e44-a8f4-a962d3eea9d0" providerId="ADAL" clId="{D5DBA556-8DAC-F540-862A-9245E46187EC}" dt="2020-10-05T05:46:17.138" v="1015"/>
          <ac:grpSpMkLst>
            <pc:docMk/>
            <pc:sldMk cId="1661798916" sldId="263"/>
            <ac:grpSpMk id="143" creationId="{AC1D45CA-A848-A448-BB40-0C63ABCF195E}"/>
          </ac:grpSpMkLst>
        </pc:grpChg>
        <pc:grpChg chg="add del">
          <ac:chgData name="Omar Khaled Elsewify" userId="572c0cb5-a2ef-4e44-a8f4-a962d3eea9d0" providerId="ADAL" clId="{D5DBA556-8DAC-F540-862A-9245E46187EC}" dt="2020-10-05T05:48:02.247" v="1099"/>
          <ac:grpSpMkLst>
            <pc:docMk/>
            <pc:sldMk cId="1661798916" sldId="263"/>
            <ac:grpSpMk id="146" creationId="{073467ED-E38E-B74F-9669-7CD49A15BC09}"/>
          </ac:grpSpMkLst>
        </pc:grpChg>
        <pc:grpChg chg="add">
          <ac:chgData name="Omar Khaled Elsewify" userId="572c0cb5-a2ef-4e44-a8f4-a962d3eea9d0" providerId="ADAL" clId="{D5DBA556-8DAC-F540-862A-9245E46187EC}" dt="2020-10-05T05:46:55.229" v="1076"/>
          <ac:grpSpMkLst>
            <pc:docMk/>
            <pc:sldMk cId="1661798916" sldId="263"/>
            <ac:grpSpMk id="175" creationId="{39FF7815-8CE2-874A-A9DE-FEB42D48DA7C}"/>
          </ac:grpSpMkLst>
        </pc:grpChg>
        <pc:grpChg chg="add">
          <ac:chgData name="Omar Khaled Elsewify" userId="572c0cb5-a2ef-4e44-a8f4-a962d3eea9d0" providerId="ADAL" clId="{D5DBA556-8DAC-F540-862A-9245E46187EC}" dt="2020-10-05T05:46:55.229" v="1076"/>
          <ac:grpSpMkLst>
            <pc:docMk/>
            <pc:sldMk cId="1661798916" sldId="263"/>
            <ac:grpSpMk id="176" creationId="{39F07DDC-49C9-C045-AB3F-0F6C3E1FB00C}"/>
          </ac:grpSpMkLst>
        </pc:grpChg>
        <pc:grpChg chg="add">
          <ac:chgData name="Omar Khaled Elsewify" userId="572c0cb5-a2ef-4e44-a8f4-a962d3eea9d0" providerId="ADAL" clId="{D5DBA556-8DAC-F540-862A-9245E46187EC}" dt="2020-10-05T05:46:55.229" v="1076"/>
          <ac:grpSpMkLst>
            <pc:docMk/>
            <pc:sldMk cId="1661798916" sldId="263"/>
            <ac:grpSpMk id="177" creationId="{D9A93D27-127D-954F-A65A-78D1E4C077AF}"/>
          </ac:grpSpMkLst>
        </pc:grpChg>
        <pc:grpChg chg="add del">
          <ac:chgData name="Omar Khaled Elsewify" userId="572c0cb5-a2ef-4e44-a8f4-a962d3eea9d0" providerId="ADAL" clId="{D5DBA556-8DAC-F540-862A-9245E46187EC}" dt="2020-10-05T05:48:25.019" v="1114"/>
          <ac:grpSpMkLst>
            <pc:docMk/>
            <pc:sldMk cId="1661798916" sldId="263"/>
            <ac:grpSpMk id="185" creationId="{655E3125-339E-C946-AE88-CE3245BBD030}"/>
          </ac:grpSpMkLst>
        </pc:grpChg>
        <pc:grpChg chg="add del">
          <ac:chgData name="Omar Khaled Elsewify" userId="572c0cb5-a2ef-4e44-a8f4-a962d3eea9d0" providerId="ADAL" clId="{D5DBA556-8DAC-F540-862A-9245E46187EC}" dt="2020-10-05T05:48:28.066" v="1118"/>
          <ac:grpSpMkLst>
            <pc:docMk/>
            <pc:sldMk cId="1661798916" sldId="263"/>
            <ac:grpSpMk id="187" creationId="{DF6FD72B-F051-1440-80AF-E7ED44990596}"/>
          </ac:grpSpMkLst>
        </pc:grpChg>
        <pc:grpChg chg="add del">
          <ac:chgData name="Omar Khaled Elsewify" userId="572c0cb5-a2ef-4e44-a8f4-a962d3eea9d0" providerId="ADAL" clId="{D5DBA556-8DAC-F540-862A-9245E46187EC}" dt="2020-10-05T05:48:31.063" v="1124"/>
          <ac:grpSpMkLst>
            <pc:docMk/>
            <pc:sldMk cId="1661798916" sldId="263"/>
            <ac:grpSpMk id="189" creationId="{97F21C23-72E4-684D-8186-09ADEAA235B1}"/>
          </ac:grpSpMkLst>
        </pc:grpChg>
        <pc:grpChg chg="add del">
          <ac:chgData name="Omar Khaled Elsewify" userId="572c0cb5-a2ef-4e44-a8f4-a962d3eea9d0" providerId="ADAL" clId="{D5DBA556-8DAC-F540-862A-9245E46187EC}" dt="2020-10-05T05:49:35.641" v="1139" actId="34122"/>
          <ac:grpSpMkLst>
            <pc:docMk/>
            <pc:sldMk cId="1661798916" sldId="263"/>
            <ac:grpSpMk id="195" creationId="{E1A32EFC-6983-B440-AE4A-55C0E187B5D8}"/>
          </ac:grpSpMkLst>
        </pc:grpChg>
        <pc:grpChg chg="add del">
          <ac:chgData name="Omar Khaled Elsewify" userId="572c0cb5-a2ef-4e44-a8f4-a962d3eea9d0" providerId="ADAL" clId="{D5DBA556-8DAC-F540-862A-9245E46187EC}" dt="2020-10-05T05:49:35.641" v="1139" actId="34122"/>
          <ac:grpSpMkLst>
            <pc:docMk/>
            <pc:sldMk cId="1661798916" sldId="263"/>
            <ac:grpSpMk id="202" creationId="{B5BE19CC-FA83-8042-A3AA-458D6D65225B}"/>
          </ac:grpSpMkLst>
        </pc:grpChg>
        <pc:picChg chg="mod">
          <ac:chgData name="Omar Khaled Elsewify" userId="572c0cb5-a2ef-4e44-a8f4-a962d3eea9d0" providerId="ADAL" clId="{D5DBA556-8DAC-F540-862A-9245E46187EC}" dt="2020-10-05T05:45:05.374" v="961" actId="1076"/>
          <ac:picMkLst>
            <pc:docMk/>
            <pc:sldMk cId="1661798916" sldId="263"/>
            <ac:picMk id="6" creationId="{D1DEF16F-4437-447A-BD02-6D8E5D3BBD71}"/>
          </ac:picMkLst>
        </pc:picChg>
        <pc:inkChg chg="add del">
          <ac:chgData name="Omar Khaled Elsewify" userId="572c0cb5-a2ef-4e44-a8f4-a962d3eea9d0" providerId="ADAL" clId="{D5DBA556-8DAC-F540-862A-9245E46187EC}" dt="2020-10-05T05:43:44.397" v="896"/>
          <ac:inkMkLst>
            <pc:docMk/>
            <pc:sldMk cId="1661798916" sldId="263"/>
            <ac:inkMk id="4" creationId="{C35810DC-ACE1-0040-8A0F-87ABD7AF6631}"/>
          </ac:inkMkLst>
        </pc:inkChg>
        <pc:inkChg chg="add del">
          <ac:chgData name="Omar Khaled Elsewify" userId="572c0cb5-a2ef-4e44-a8f4-a962d3eea9d0" providerId="ADAL" clId="{D5DBA556-8DAC-F540-862A-9245E46187EC}" dt="2020-10-05T05:42:56.649" v="848"/>
          <ac:inkMkLst>
            <pc:docMk/>
            <pc:sldMk cId="1661798916" sldId="263"/>
            <ac:inkMk id="7" creationId="{824C2E56-01A7-1049-9A24-0B7CEFEB8020}"/>
          </ac:inkMkLst>
        </pc:inkChg>
        <pc:inkChg chg="add del topLvl">
          <ac:chgData name="Omar Khaled Elsewify" userId="572c0cb5-a2ef-4e44-a8f4-a962d3eea9d0" providerId="ADAL" clId="{D5DBA556-8DAC-F540-862A-9245E46187EC}" dt="2020-10-05T05:43:44.365" v="885"/>
          <ac:inkMkLst>
            <pc:docMk/>
            <pc:sldMk cId="1661798916" sldId="263"/>
            <ac:inkMk id="8" creationId="{977A6A0E-ABBD-494A-AC41-2B45FE93CC8E}"/>
          </ac:inkMkLst>
        </pc:inkChg>
        <pc:inkChg chg="add del topLvl">
          <ac:chgData name="Omar Khaled Elsewify" userId="572c0cb5-a2ef-4e44-a8f4-a962d3eea9d0" providerId="ADAL" clId="{D5DBA556-8DAC-F540-862A-9245E46187EC}" dt="2020-10-05T05:43:44.390" v="893"/>
          <ac:inkMkLst>
            <pc:docMk/>
            <pc:sldMk cId="1661798916" sldId="263"/>
            <ac:inkMk id="9" creationId="{6F549D74-19C1-EC44-BF26-9C1F778B2F17}"/>
          </ac:inkMkLst>
        </pc:inkChg>
        <pc:inkChg chg="add del topLvl">
          <ac:chgData name="Omar Khaled Elsewify" userId="572c0cb5-a2ef-4e44-a8f4-a962d3eea9d0" providerId="ADAL" clId="{D5DBA556-8DAC-F540-862A-9245E46187EC}" dt="2020-10-05T05:43:44.373" v="887"/>
          <ac:inkMkLst>
            <pc:docMk/>
            <pc:sldMk cId="1661798916" sldId="263"/>
            <ac:inkMk id="10" creationId="{EE0991F7-94B2-7647-946A-1798A9351125}"/>
          </ac:inkMkLst>
        </pc:inkChg>
        <pc:inkChg chg="add del topLvl">
          <ac:chgData name="Omar Khaled Elsewify" userId="572c0cb5-a2ef-4e44-a8f4-a962d3eea9d0" providerId="ADAL" clId="{D5DBA556-8DAC-F540-862A-9245E46187EC}" dt="2020-10-05T05:43:44.388" v="892"/>
          <ac:inkMkLst>
            <pc:docMk/>
            <pc:sldMk cId="1661798916" sldId="263"/>
            <ac:inkMk id="11" creationId="{B914CA14-134D-7642-80DC-1B05303E0F9C}"/>
          </ac:inkMkLst>
        </pc:inkChg>
        <pc:inkChg chg="add del topLvl">
          <ac:chgData name="Omar Khaled Elsewify" userId="572c0cb5-a2ef-4e44-a8f4-a962d3eea9d0" providerId="ADAL" clId="{D5DBA556-8DAC-F540-862A-9245E46187EC}" dt="2020-10-05T05:43:44.395" v="895"/>
          <ac:inkMkLst>
            <pc:docMk/>
            <pc:sldMk cId="1661798916" sldId="263"/>
            <ac:inkMk id="12" creationId="{8DA9CD80-5288-634F-A436-A26C212FA491}"/>
          </ac:inkMkLst>
        </pc:inkChg>
        <pc:inkChg chg="add del topLvl">
          <ac:chgData name="Omar Khaled Elsewify" userId="572c0cb5-a2ef-4e44-a8f4-a962d3eea9d0" providerId="ADAL" clId="{D5DBA556-8DAC-F540-862A-9245E46187EC}" dt="2020-10-05T05:43:44.383" v="890"/>
          <ac:inkMkLst>
            <pc:docMk/>
            <pc:sldMk cId="1661798916" sldId="263"/>
            <ac:inkMk id="13" creationId="{2F969B9E-CB11-494B-87FF-00EBB1DE0120}"/>
          </ac:inkMkLst>
        </pc:inkChg>
        <pc:inkChg chg="add del topLvl">
          <ac:chgData name="Omar Khaled Elsewify" userId="572c0cb5-a2ef-4e44-a8f4-a962d3eea9d0" providerId="ADAL" clId="{D5DBA556-8DAC-F540-862A-9245E46187EC}" dt="2020-10-05T05:43:44.350" v="882"/>
          <ac:inkMkLst>
            <pc:docMk/>
            <pc:sldMk cId="1661798916" sldId="263"/>
            <ac:inkMk id="14" creationId="{4B084ED3-9D06-3541-8D67-D735F21C077D}"/>
          </ac:inkMkLst>
        </pc:inkChg>
        <pc:inkChg chg="add del topLvl">
          <ac:chgData name="Omar Khaled Elsewify" userId="572c0cb5-a2ef-4e44-a8f4-a962d3eea9d0" providerId="ADAL" clId="{D5DBA556-8DAC-F540-862A-9245E46187EC}" dt="2020-10-05T05:43:44.377" v="888"/>
          <ac:inkMkLst>
            <pc:docMk/>
            <pc:sldMk cId="1661798916" sldId="263"/>
            <ac:inkMk id="15" creationId="{52A62041-9404-0644-8858-58051D6FDEE3}"/>
          </ac:inkMkLst>
        </pc:inkChg>
        <pc:inkChg chg="add del">
          <ac:chgData name="Omar Khaled Elsewify" userId="572c0cb5-a2ef-4e44-a8f4-a962d3eea9d0" providerId="ADAL" clId="{D5DBA556-8DAC-F540-862A-9245E46187EC}" dt="2020-10-05T05:43:44.369" v="886"/>
          <ac:inkMkLst>
            <pc:docMk/>
            <pc:sldMk cId="1661798916" sldId="263"/>
            <ac:inkMk id="17" creationId="{48755871-431F-D945-9B21-BC36BF9F88F9}"/>
          </ac:inkMkLst>
        </pc:inkChg>
        <pc:inkChg chg="add del topLvl">
          <ac:chgData name="Omar Khaled Elsewify" userId="572c0cb5-a2ef-4e44-a8f4-a962d3eea9d0" providerId="ADAL" clId="{D5DBA556-8DAC-F540-862A-9245E46187EC}" dt="2020-10-05T05:43:44.400" v="898"/>
          <ac:inkMkLst>
            <pc:docMk/>
            <pc:sldMk cId="1661798916" sldId="263"/>
            <ac:inkMk id="18" creationId="{D7DDF433-D1DE-8043-B281-250EFB5E531F}"/>
          </ac:inkMkLst>
        </pc:inkChg>
        <pc:inkChg chg="add del">
          <ac:chgData name="Omar Khaled Elsewify" userId="572c0cb5-a2ef-4e44-a8f4-a962d3eea9d0" providerId="ADAL" clId="{D5DBA556-8DAC-F540-862A-9245E46187EC}" dt="2020-10-05T05:43:44.344" v="881"/>
          <ac:inkMkLst>
            <pc:docMk/>
            <pc:sldMk cId="1661798916" sldId="263"/>
            <ac:inkMk id="19" creationId="{2D23B4DA-56DB-F249-AD59-A398A685E47E}"/>
          </ac:inkMkLst>
        </pc:inkChg>
        <pc:inkChg chg="add del">
          <ac:chgData name="Omar Khaled Elsewify" userId="572c0cb5-a2ef-4e44-a8f4-a962d3eea9d0" providerId="ADAL" clId="{D5DBA556-8DAC-F540-862A-9245E46187EC}" dt="2020-10-05T05:43:44.355" v="883"/>
          <ac:inkMkLst>
            <pc:docMk/>
            <pc:sldMk cId="1661798916" sldId="263"/>
            <ac:inkMk id="20" creationId="{9C7CFFB1-2044-6B4B-AF86-14EA96482478}"/>
          </ac:inkMkLst>
        </pc:inkChg>
        <pc:inkChg chg="add del">
          <ac:chgData name="Omar Khaled Elsewify" userId="572c0cb5-a2ef-4e44-a8f4-a962d3eea9d0" providerId="ADAL" clId="{D5DBA556-8DAC-F540-862A-9245E46187EC}" dt="2020-10-05T05:43:44.386" v="891"/>
          <ac:inkMkLst>
            <pc:docMk/>
            <pc:sldMk cId="1661798916" sldId="263"/>
            <ac:inkMk id="21" creationId="{28B2D95A-49E6-364C-9024-93CF36229953}"/>
          </ac:inkMkLst>
        </pc:inkChg>
        <pc:inkChg chg="add del">
          <ac:chgData name="Omar Khaled Elsewify" userId="572c0cb5-a2ef-4e44-a8f4-a962d3eea9d0" providerId="ADAL" clId="{D5DBA556-8DAC-F540-862A-9245E46187EC}" dt="2020-10-05T05:43:44.393" v="894"/>
          <ac:inkMkLst>
            <pc:docMk/>
            <pc:sldMk cId="1661798916" sldId="263"/>
            <ac:inkMk id="22" creationId="{4D04F925-7897-9F46-A4D2-BB5F25E4BDE4}"/>
          </ac:inkMkLst>
        </pc:inkChg>
        <pc:inkChg chg="add del topLvl">
          <ac:chgData name="Omar Khaled Elsewify" userId="572c0cb5-a2ef-4e44-a8f4-a962d3eea9d0" providerId="ADAL" clId="{D5DBA556-8DAC-F540-862A-9245E46187EC}" dt="2020-10-05T05:43:44.399" v="897"/>
          <ac:inkMkLst>
            <pc:docMk/>
            <pc:sldMk cId="1661798916" sldId="263"/>
            <ac:inkMk id="23" creationId="{23613D1F-AC42-E245-B960-2643387C1D89}"/>
          </ac:inkMkLst>
        </pc:inkChg>
        <pc:inkChg chg="add del">
          <ac:chgData name="Omar Khaled Elsewify" userId="572c0cb5-a2ef-4e44-a8f4-a962d3eea9d0" providerId="ADAL" clId="{D5DBA556-8DAC-F540-862A-9245E46187EC}" dt="2020-10-05T05:43:44.380" v="889"/>
          <ac:inkMkLst>
            <pc:docMk/>
            <pc:sldMk cId="1661798916" sldId="263"/>
            <ac:inkMk id="24" creationId="{9B784CEF-4A95-F241-87B8-1652296CD9FE}"/>
          </ac:inkMkLst>
        </pc:inkChg>
        <pc:inkChg chg="add del">
          <ac:chgData name="Omar Khaled Elsewify" userId="572c0cb5-a2ef-4e44-a8f4-a962d3eea9d0" providerId="ADAL" clId="{D5DBA556-8DAC-F540-862A-9245E46187EC}" dt="2020-10-05T05:43:44.360" v="884"/>
          <ac:inkMkLst>
            <pc:docMk/>
            <pc:sldMk cId="1661798916" sldId="263"/>
            <ac:inkMk id="25" creationId="{80779815-C85A-9A49-B0D1-CB45A3984F8A}"/>
          </ac:inkMkLst>
        </pc:inkChg>
        <pc:inkChg chg="add del topLvl">
          <ac:chgData name="Omar Khaled Elsewify" userId="572c0cb5-a2ef-4e44-a8f4-a962d3eea9d0" providerId="ADAL" clId="{D5DBA556-8DAC-F540-862A-9245E46187EC}" dt="2020-10-05T05:43:16.420" v="876"/>
          <ac:inkMkLst>
            <pc:docMk/>
            <pc:sldMk cId="1661798916" sldId="263"/>
            <ac:inkMk id="27" creationId="{488D7B9E-235F-3C48-80C3-D68B34553A83}"/>
          </ac:inkMkLst>
        </pc:inkChg>
        <pc:inkChg chg="add del topLvl">
          <ac:chgData name="Omar Khaled Elsewify" userId="572c0cb5-a2ef-4e44-a8f4-a962d3eea9d0" providerId="ADAL" clId="{D5DBA556-8DAC-F540-862A-9245E46187EC}" dt="2020-10-05T05:43:12.620" v="873"/>
          <ac:inkMkLst>
            <pc:docMk/>
            <pc:sldMk cId="1661798916" sldId="263"/>
            <ac:inkMk id="28" creationId="{2B0E7136-E0E0-8D42-A2CB-E119153253CE}"/>
          </ac:inkMkLst>
        </pc:inkChg>
        <pc:inkChg chg="add del">
          <ac:chgData name="Omar Khaled Elsewify" userId="572c0cb5-a2ef-4e44-a8f4-a962d3eea9d0" providerId="ADAL" clId="{D5DBA556-8DAC-F540-862A-9245E46187EC}" dt="2020-10-05T05:43:12.443" v="872"/>
          <ac:inkMkLst>
            <pc:docMk/>
            <pc:sldMk cId="1661798916" sldId="263"/>
            <ac:inkMk id="29" creationId="{F592DC96-FEF0-274E-9231-7EE8EAAC5A9E}"/>
          </ac:inkMkLst>
        </pc:inkChg>
        <pc:inkChg chg="add del">
          <ac:chgData name="Omar Khaled Elsewify" userId="572c0cb5-a2ef-4e44-a8f4-a962d3eea9d0" providerId="ADAL" clId="{D5DBA556-8DAC-F540-862A-9245E46187EC}" dt="2020-10-05T05:43:16.303" v="875"/>
          <ac:inkMkLst>
            <pc:docMk/>
            <pc:sldMk cId="1661798916" sldId="263"/>
            <ac:inkMk id="31" creationId="{03812C0A-30C0-EF49-A7FF-ABCD5C4D1B56}"/>
          </ac:inkMkLst>
        </pc:inkChg>
        <pc:inkChg chg="add mod">
          <ac:chgData name="Omar Khaled Elsewify" userId="572c0cb5-a2ef-4e44-a8f4-a962d3eea9d0" providerId="ADAL" clId="{D5DBA556-8DAC-F540-862A-9245E46187EC}" dt="2020-10-05T05:48:43.642" v="1133" actId="1076"/>
          <ac:inkMkLst>
            <pc:docMk/>
            <pc:sldMk cId="1661798916" sldId="263"/>
            <ac:inkMk id="32" creationId="{53D41C26-9058-1048-8CA8-4A4393482BAF}"/>
          </ac:inkMkLst>
        </pc:inkChg>
        <pc:inkChg chg="add mod">
          <ac:chgData name="Omar Khaled Elsewify" userId="572c0cb5-a2ef-4e44-a8f4-a962d3eea9d0" providerId="ADAL" clId="{D5DBA556-8DAC-F540-862A-9245E46187EC}" dt="2020-10-05T05:48:43.642" v="1133" actId="1076"/>
          <ac:inkMkLst>
            <pc:docMk/>
            <pc:sldMk cId="1661798916" sldId="263"/>
            <ac:inkMk id="33" creationId="{98306468-248B-EF48-9092-E3CF27AE324E}"/>
          </ac:inkMkLst>
        </pc:inkChg>
        <pc:inkChg chg="add mod">
          <ac:chgData name="Omar Khaled Elsewify" userId="572c0cb5-a2ef-4e44-a8f4-a962d3eea9d0" providerId="ADAL" clId="{D5DBA556-8DAC-F540-862A-9245E46187EC}" dt="2020-10-05T05:48:43.642" v="1133" actId="1076"/>
          <ac:inkMkLst>
            <pc:docMk/>
            <pc:sldMk cId="1661798916" sldId="263"/>
            <ac:inkMk id="34" creationId="{48BDEA02-26AA-774C-B36F-12D76ED7B649}"/>
          </ac:inkMkLst>
        </pc:inkChg>
        <pc:inkChg chg="add del topLvl">
          <ac:chgData name="Omar Khaled Elsewify" userId="572c0cb5-a2ef-4e44-a8f4-a962d3eea9d0" providerId="ADAL" clId="{D5DBA556-8DAC-F540-862A-9245E46187EC}" dt="2020-10-05T05:43:58.203" v="903"/>
          <ac:inkMkLst>
            <pc:docMk/>
            <pc:sldMk cId="1661798916" sldId="263"/>
            <ac:inkMk id="36" creationId="{E1C7635A-CF49-9441-93F2-EBE63BC9269D}"/>
          </ac:inkMkLst>
        </pc:inkChg>
        <pc:inkChg chg="add del topLvl">
          <ac:chgData name="Omar Khaled Elsewify" userId="572c0cb5-a2ef-4e44-a8f4-a962d3eea9d0" providerId="ADAL" clId="{D5DBA556-8DAC-F540-862A-9245E46187EC}" dt="2020-10-05T05:43:57.978" v="902"/>
          <ac:inkMkLst>
            <pc:docMk/>
            <pc:sldMk cId="1661798916" sldId="263"/>
            <ac:inkMk id="37" creationId="{28467890-F850-9B4A-BBA2-AAFBC58C8C4A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39" creationId="{2289146F-3A39-6449-A27C-2D9174252C0C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0" creationId="{D96CEA0C-DABF-8142-A53E-0B608721B096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1" creationId="{5244910B-CB0E-3341-A9A4-0CAB4B137E6D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2" creationId="{7487F7E8-67A6-0D43-B1AD-E632D86AA8BB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3" creationId="{87895A91-558A-E44A-A68F-6B482DAF1276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4" creationId="{A2D7A59C-2FB9-F14A-8018-AB4F1F09DC68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5" creationId="{22CF4386-CF83-C54D-886B-ED32330F703D}"/>
          </ac:inkMkLst>
        </pc:inkChg>
        <pc:inkChg chg="add del mod topLv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6" creationId="{1E280CC1-B83B-1047-82D5-FC0668B05452}"/>
          </ac:inkMkLst>
        </pc:inkChg>
        <pc:inkChg chg="add del topLvl">
          <ac:chgData name="Omar Khaled Elsewify" userId="572c0cb5-a2ef-4e44-a8f4-a962d3eea9d0" providerId="ADAL" clId="{D5DBA556-8DAC-F540-862A-9245E46187EC}" dt="2020-10-05T05:44:08.900" v="914"/>
          <ac:inkMkLst>
            <pc:docMk/>
            <pc:sldMk cId="1661798916" sldId="263"/>
            <ac:inkMk id="47" creationId="{4E5146CF-45EE-4340-9635-4937D963954E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49" creationId="{5632D56F-4080-6C4D-87EC-5AA09B146F2D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0" creationId="{22AA448A-43FA-AC43-874B-DFAF625D1CD9}"/>
          </ac:inkMkLst>
        </pc:inkChg>
        <pc:inkChg chg="add de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1" creationId="{4334FB16-FF15-8E44-8017-51198CA990AC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2" creationId="{370D604B-D21A-4549-8A6C-203335C4C5F3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3" creationId="{9DE9164F-09F9-1C43-978E-0196DECB1B68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4" creationId="{A182CCDB-9415-0745-9ED1-87D840637801}"/>
          </ac:inkMkLst>
        </pc:inkChg>
        <pc:inkChg chg="add del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5" creationId="{CB811E6C-9E2A-2946-BB75-C47C6BCF700E}"/>
          </ac:inkMkLst>
        </pc:inkChg>
        <pc:inkChg chg="add del mod">
          <ac:chgData name="Omar Khaled Elsewify" userId="572c0cb5-a2ef-4e44-a8f4-a962d3eea9d0" providerId="ADAL" clId="{D5DBA556-8DAC-F540-862A-9245E46187EC}" dt="2020-10-05T05:49:26.528" v="1138" actId="34122"/>
          <ac:inkMkLst>
            <pc:docMk/>
            <pc:sldMk cId="1661798916" sldId="263"/>
            <ac:inkMk id="56" creationId="{3C3F67F9-B2F9-3A42-A28F-9A48C3BC0F6C}"/>
          </ac:inkMkLst>
        </pc:inkChg>
        <pc:inkChg chg="add">
          <ac:chgData name="Omar Khaled Elsewify" userId="572c0cb5-a2ef-4e44-a8f4-a962d3eea9d0" providerId="ADAL" clId="{D5DBA556-8DAC-F540-862A-9245E46187EC}" dt="2020-10-05T05:44:40.725" v="924"/>
          <ac:inkMkLst>
            <pc:docMk/>
            <pc:sldMk cId="1661798916" sldId="263"/>
            <ac:inkMk id="58" creationId="{433605FE-D1B0-2A45-B716-A76A6220B4F4}"/>
          </ac:inkMkLst>
        </pc:inkChg>
        <pc:inkChg chg="add">
          <ac:chgData name="Omar Khaled Elsewify" userId="572c0cb5-a2ef-4e44-a8f4-a962d3eea9d0" providerId="ADAL" clId="{D5DBA556-8DAC-F540-862A-9245E46187EC}" dt="2020-10-05T05:44:41.526" v="925"/>
          <ac:inkMkLst>
            <pc:docMk/>
            <pc:sldMk cId="1661798916" sldId="263"/>
            <ac:inkMk id="59" creationId="{F3F9F744-A941-D642-940C-56A0AFF0F2D2}"/>
          </ac:inkMkLst>
        </pc:inkChg>
        <pc:inkChg chg="add">
          <ac:chgData name="Omar Khaled Elsewify" userId="572c0cb5-a2ef-4e44-a8f4-a962d3eea9d0" providerId="ADAL" clId="{D5DBA556-8DAC-F540-862A-9245E46187EC}" dt="2020-10-05T05:44:42.421" v="926"/>
          <ac:inkMkLst>
            <pc:docMk/>
            <pc:sldMk cId="1661798916" sldId="263"/>
            <ac:inkMk id="60" creationId="{307D5737-3F25-754A-9D70-94E0F7257ADE}"/>
          </ac:inkMkLst>
        </pc:inkChg>
        <pc:inkChg chg="add">
          <ac:chgData name="Omar Khaled Elsewify" userId="572c0cb5-a2ef-4e44-a8f4-a962d3eea9d0" providerId="ADAL" clId="{D5DBA556-8DAC-F540-862A-9245E46187EC}" dt="2020-10-05T05:44:43.512" v="927"/>
          <ac:inkMkLst>
            <pc:docMk/>
            <pc:sldMk cId="1661798916" sldId="263"/>
            <ac:inkMk id="61" creationId="{FB8F6B1E-81D0-9948-A475-C47F3F764049}"/>
          </ac:inkMkLst>
        </pc:inkChg>
        <pc:inkChg chg="add">
          <ac:chgData name="Omar Khaled Elsewify" userId="572c0cb5-a2ef-4e44-a8f4-a962d3eea9d0" providerId="ADAL" clId="{D5DBA556-8DAC-F540-862A-9245E46187EC}" dt="2020-10-05T05:44:44.579" v="928"/>
          <ac:inkMkLst>
            <pc:docMk/>
            <pc:sldMk cId="1661798916" sldId="263"/>
            <ac:inkMk id="62" creationId="{C88285BD-CAB8-2B4F-837A-28EEC15DCE19}"/>
          </ac:inkMkLst>
        </pc:inkChg>
        <pc:inkChg chg="add">
          <ac:chgData name="Omar Khaled Elsewify" userId="572c0cb5-a2ef-4e44-a8f4-a962d3eea9d0" providerId="ADAL" clId="{D5DBA556-8DAC-F540-862A-9245E46187EC}" dt="2020-10-05T05:44:45.384" v="929"/>
          <ac:inkMkLst>
            <pc:docMk/>
            <pc:sldMk cId="1661798916" sldId="263"/>
            <ac:inkMk id="63" creationId="{09544BFB-30AC-1541-BA18-2545689B9938}"/>
          </ac:inkMkLst>
        </pc:inkChg>
        <pc:inkChg chg="add">
          <ac:chgData name="Omar Khaled Elsewify" userId="572c0cb5-a2ef-4e44-a8f4-a962d3eea9d0" providerId="ADAL" clId="{D5DBA556-8DAC-F540-862A-9245E46187EC}" dt="2020-10-05T05:44:45.895" v="930"/>
          <ac:inkMkLst>
            <pc:docMk/>
            <pc:sldMk cId="1661798916" sldId="263"/>
            <ac:inkMk id="64" creationId="{F327BDBD-48E7-414E-B5CE-B04FEB332846}"/>
          </ac:inkMkLst>
        </pc:inkChg>
        <pc:inkChg chg="add">
          <ac:chgData name="Omar Khaled Elsewify" userId="572c0cb5-a2ef-4e44-a8f4-a962d3eea9d0" providerId="ADAL" clId="{D5DBA556-8DAC-F540-862A-9245E46187EC}" dt="2020-10-05T05:44:46.119" v="931"/>
          <ac:inkMkLst>
            <pc:docMk/>
            <pc:sldMk cId="1661798916" sldId="263"/>
            <ac:inkMk id="65" creationId="{D744C3B3-1427-6B49-8A6E-48CA66790152}"/>
          </ac:inkMkLst>
        </pc:inkChg>
        <pc:inkChg chg="add">
          <ac:chgData name="Omar Khaled Elsewify" userId="572c0cb5-a2ef-4e44-a8f4-a962d3eea9d0" providerId="ADAL" clId="{D5DBA556-8DAC-F540-862A-9245E46187EC}" dt="2020-10-05T05:44:46.638" v="932"/>
          <ac:inkMkLst>
            <pc:docMk/>
            <pc:sldMk cId="1661798916" sldId="263"/>
            <ac:inkMk id="66" creationId="{0E53DC5F-7035-9546-9EE0-1E3F8B0360F9}"/>
          </ac:inkMkLst>
        </pc:inkChg>
        <pc:inkChg chg="add">
          <ac:chgData name="Omar Khaled Elsewify" userId="572c0cb5-a2ef-4e44-a8f4-a962d3eea9d0" providerId="ADAL" clId="{D5DBA556-8DAC-F540-862A-9245E46187EC}" dt="2020-10-05T05:44:47.499" v="933"/>
          <ac:inkMkLst>
            <pc:docMk/>
            <pc:sldMk cId="1661798916" sldId="263"/>
            <ac:inkMk id="67" creationId="{5D3DC007-587B-9146-860B-91D324D0C028}"/>
          </ac:inkMkLst>
        </pc:inkChg>
        <pc:inkChg chg="add">
          <ac:chgData name="Omar Khaled Elsewify" userId="572c0cb5-a2ef-4e44-a8f4-a962d3eea9d0" providerId="ADAL" clId="{D5DBA556-8DAC-F540-862A-9245E46187EC}" dt="2020-10-05T05:44:47.756" v="934"/>
          <ac:inkMkLst>
            <pc:docMk/>
            <pc:sldMk cId="1661798916" sldId="263"/>
            <ac:inkMk id="68" creationId="{A07BAF1B-6D21-E542-ACB4-49079A724A32}"/>
          </ac:inkMkLst>
        </pc:inkChg>
        <pc:inkChg chg="add">
          <ac:chgData name="Omar Khaled Elsewify" userId="572c0cb5-a2ef-4e44-a8f4-a962d3eea9d0" providerId="ADAL" clId="{D5DBA556-8DAC-F540-862A-9245E46187EC}" dt="2020-10-05T05:44:48.319" v="935"/>
          <ac:inkMkLst>
            <pc:docMk/>
            <pc:sldMk cId="1661798916" sldId="263"/>
            <ac:inkMk id="69" creationId="{4DC973CE-E78A-B449-971A-414DE99246EB}"/>
          </ac:inkMkLst>
        </pc:inkChg>
        <pc:inkChg chg="add">
          <ac:chgData name="Omar Khaled Elsewify" userId="572c0cb5-a2ef-4e44-a8f4-a962d3eea9d0" providerId="ADAL" clId="{D5DBA556-8DAC-F540-862A-9245E46187EC}" dt="2020-10-05T05:44:49.005" v="936"/>
          <ac:inkMkLst>
            <pc:docMk/>
            <pc:sldMk cId="1661798916" sldId="263"/>
            <ac:inkMk id="70" creationId="{2FAD0363-943C-7245-BFFB-5016128EDF05}"/>
          </ac:inkMkLst>
        </pc:inkChg>
        <pc:inkChg chg="add">
          <ac:chgData name="Omar Khaled Elsewify" userId="572c0cb5-a2ef-4e44-a8f4-a962d3eea9d0" providerId="ADAL" clId="{D5DBA556-8DAC-F540-862A-9245E46187EC}" dt="2020-10-05T05:44:49.894" v="937"/>
          <ac:inkMkLst>
            <pc:docMk/>
            <pc:sldMk cId="1661798916" sldId="263"/>
            <ac:inkMk id="71" creationId="{42AA409E-92D7-2147-93F8-AB6F494A1933}"/>
          </ac:inkMkLst>
        </pc:inkChg>
        <pc:inkChg chg="add">
          <ac:chgData name="Omar Khaled Elsewify" userId="572c0cb5-a2ef-4e44-a8f4-a962d3eea9d0" providerId="ADAL" clId="{D5DBA556-8DAC-F540-862A-9245E46187EC}" dt="2020-10-05T05:44:50.414" v="938"/>
          <ac:inkMkLst>
            <pc:docMk/>
            <pc:sldMk cId="1661798916" sldId="263"/>
            <ac:inkMk id="72" creationId="{0C34537D-4140-8247-8621-042B0B629002}"/>
          </ac:inkMkLst>
        </pc:inkChg>
        <pc:inkChg chg="add">
          <ac:chgData name="Omar Khaled Elsewify" userId="572c0cb5-a2ef-4e44-a8f4-a962d3eea9d0" providerId="ADAL" clId="{D5DBA556-8DAC-F540-862A-9245E46187EC}" dt="2020-10-05T05:44:50.607" v="939"/>
          <ac:inkMkLst>
            <pc:docMk/>
            <pc:sldMk cId="1661798916" sldId="263"/>
            <ac:inkMk id="73" creationId="{7A09FFA9-ADEA-1D49-B2CB-6AB8B84C60DE}"/>
          </ac:inkMkLst>
        </pc:inkChg>
        <pc:inkChg chg="add">
          <ac:chgData name="Omar Khaled Elsewify" userId="572c0cb5-a2ef-4e44-a8f4-a962d3eea9d0" providerId="ADAL" clId="{D5DBA556-8DAC-F540-862A-9245E46187EC}" dt="2020-10-05T05:44:50.756" v="940"/>
          <ac:inkMkLst>
            <pc:docMk/>
            <pc:sldMk cId="1661798916" sldId="263"/>
            <ac:inkMk id="74" creationId="{63430CB6-1FEA-3444-9AC6-4BF8BA68F191}"/>
          </ac:inkMkLst>
        </pc:inkChg>
        <pc:inkChg chg="add">
          <ac:chgData name="Omar Khaled Elsewify" userId="572c0cb5-a2ef-4e44-a8f4-a962d3eea9d0" providerId="ADAL" clId="{D5DBA556-8DAC-F540-862A-9245E46187EC}" dt="2020-10-05T05:44:51.102" v="941"/>
          <ac:inkMkLst>
            <pc:docMk/>
            <pc:sldMk cId="1661798916" sldId="263"/>
            <ac:inkMk id="75" creationId="{B091E9B6-F926-BB43-9F92-243F931E924E}"/>
          </ac:inkMkLst>
        </pc:inkChg>
        <pc:inkChg chg="add">
          <ac:chgData name="Omar Khaled Elsewify" userId="572c0cb5-a2ef-4e44-a8f4-a962d3eea9d0" providerId="ADAL" clId="{D5DBA556-8DAC-F540-862A-9245E46187EC}" dt="2020-10-05T05:44:51.429" v="942"/>
          <ac:inkMkLst>
            <pc:docMk/>
            <pc:sldMk cId="1661798916" sldId="263"/>
            <ac:inkMk id="76" creationId="{284B9018-2D80-E641-9C6D-0D8E0D41BA35}"/>
          </ac:inkMkLst>
        </pc:inkChg>
        <pc:inkChg chg="add">
          <ac:chgData name="Omar Khaled Elsewify" userId="572c0cb5-a2ef-4e44-a8f4-a962d3eea9d0" providerId="ADAL" clId="{D5DBA556-8DAC-F540-862A-9245E46187EC}" dt="2020-10-05T05:44:51.983" v="943"/>
          <ac:inkMkLst>
            <pc:docMk/>
            <pc:sldMk cId="1661798916" sldId="263"/>
            <ac:inkMk id="77" creationId="{01D65CD3-BAD3-B74D-BA92-7CF101F6C92D}"/>
          </ac:inkMkLst>
        </pc:inkChg>
        <pc:inkChg chg="add">
          <ac:chgData name="Omar Khaled Elsewify" userId="572c0cb5-a2ef-4e44-a8f4-a962d3eea9d0" providerId="ADAL" clId="{D5DBA556-8DAC-F540-862A-9245E46187EC}" dt="2020-10-05T05:44:52.149" v="944"/>
          <ac:inkMkLst>
            <pc:docMk/>
            <pc:sldMk cId="1661798916" sldId="263"/>
            <ac:inkMk id="78" creationId="{A4D7E1AB-6B50-D844-90D3-527A1DA623BA}"/>
          </ac:inkMkLst>
        </pc:inkChg>
        <pc:inkChg chg="add">
          <ac:chgData name="Omar Khaled Elsewify" userId="572c0cb5-a2ef-4e44-a8f4-a962d3eea9d0" providerId="ADAL" clId="{D5DBA556-8DAC-F540-862A-9245E46187EC}" dt="2020-10-05T05:44:52.533" v="945"/>
          <ac:inkMkLst>
            <pc:docMk/>
            <pc:sldMk cId="1661798916" sldId="263"/>
            <ac:inkMk id="79" creationId="{D8AB08E5-8ACA-4545-845F-D489F09CBD3D}"/>
          </ac:inkMkLst>
        </pc:inkChg>
        <pc:inkChg chg="add">
          <ac:chgData name="Omar Khaled Elsewify" userId="572c0cb5-a2ef-4e44-a8f4-a962d3eea9d0" providerId="ADAL" clId="{D5DBA556-8DAC-F540-862A-9245E46187EC}" dt="2020-10-05T05:44:53.273" v="946"/>
          <ac:inkMkLst>
            <pc:docMk/>
            <pc:sldMk cId="1661798916" sldId="263"/>
            <ac:inkMk id="80" creationId="{FCF2EFCE-8D87-094C-96FE-2176E8100B54}"/>
          </ac:inkMkLst>
        </pc:inkChg>
        <pc:inkChg chg="add">
          <ac:chgData name="Omar Khaled Elsewify" userId="572c0cb5-a2ef-4e44-a8f4-a962d3eea9d0" providerId="ADAL" clId="{D5DBA556-8DAC-F540-862A-9245E46187EC}" dt="2020-10-05T05:44:53.690" v="947"/>
          <ac:inkMkLst>
            <pc:docMk/>
            <pc:sldMk cId="1661798916" sldId="263"/>
            <ac:inkMk id="81" creationId="{EAD23532-FB4D-9B43-94AC-F0B0E26D88A8}"/>
          </ac:inkMkLst>
        </pc:inkChg>
        <pc:inkChg chg="add">
          <ac:chgData name="Omar Khaled Elsewify" userId="572c0cb5-a2ef-4e44-a8f4-a962d3eea9d0" providerId="ADAL" clId="{D5DBA556-8DAC-F540-862A-9245E46187EC}" dt="2020-10-05T05:44:54.285" v="948"/>
          <ac:inkMkLst>
            <pc:docMk/>
            <pc:sldMk cId="1661798916" sldId="263"/>
            <ac:inkMk id="82" creationId="{36540D52-46FD-644A-A38D-0C87B86D1FC3}"/>
          </ac:inkMkLst>
        </pc:inkChg>
        <pc:inkChg chg="add">
          <ac:chgData name="Omar Khaled Elsewify" userId="572c0cb5-a2ef-4e44-a8f4-a962d3eea9d0" providerId="ADAL" clId="{D5DBA556-8DAC-F540-862A-9245E46187EC}" dt="2020-10-05T05:44:54.712" v="949"/>
          <ac:inkMkLst>
            <pc:docMk/>
            <pc:sldMk cId="1661798916" sldId="263"/>
            <ac:inkMk id="83" creationId="{5FC4BEE7-4BA2-624D-BEA1-6A8A24FFA01D}"/>
          </ac:inkMkLst>
        </pc:inkChg>
        <pc:inkChg chg="add">
          <ac:chgData name="Omar Khaled Elsewify" userId="572c0cb5-a2ef-4e44-a8f4-a962d3eea9d0" providerId="ADAL" clId="{D5DBA556-8DAC-F540-862A-9245E46187EC}" dt="2020-10-05T05:44:55.304" v="950"/>
          <ac:inkMkLst>
            <pc:docMk/>
            <pc:sldMk cId="1661798916" sldId="263"/>
            <ac:inkMk id="84" creationId="{D04B8718-917E-AD4C-9690-579449CE65A1}"/>
          </ac:inkMkLst>
        </pc:inkChg>
        <pc:inkChg chg="add">
          <ac:chgData name="Omar Khaled Elsewify" userId="572c0cb5-a2ef-4e44-a8f4-a962d3eea9d0" providerId="ADAL" clId="{D5DBA556-8DAC-F540-862A-9245E46187EC}" dt="2020-10-05T05:44:55.572" v="951"/>
          <ac:inkMkLst>
            <pc:docMk/>
            <pc:sldMk cId="1661798916" sldId="263"/>
            <ac:inkMk id="85" creationId="{75178A83-E6FA-B641-857C-4307C91C1A75}"/>
          </ac:inkMkLst>
        </pc:inkChg>
        <pc:inkChg chg="add">
          <ac:chgData name="Omar Khaled Elsewify" userId="572c0cb5-a2ef-4e44-a8f4-a962d3eea9d0" providerId="ADAL" clId="{D5DBA556-8DAC-F540-862A-9245E46187EC}" dt="2020-10-05T05:44:55.731" v="952"/>
          <ac:inkMkLst>
            <pc:docMk/>
            <pc:sldMk cId="1661798916" sldId="263"/>
            <ac:inkMk id="86" creationId="{311E66CA-4250-7D41-9EDA-05621F0C7F6E}"/>
          </ac:inkMkLst>
        </pc:inkChg>
        <pc:inkChg chg="add">
          <ac:chgData name="Omar Khaled Elsewify" userId="572c0cb5-a2ef-4e44-a8f4-a962d3eea9d0" providerId="ADAL" clId="{D5DBA556-8DAC-F540-862A-9245E46187EC}" dt="2020-10-05T05:44:56.178" v="953"/>
          <ac:inkMkLst>
            <pc:docMk/>
            <pc:sldMk cId="1661798916" sldId="263"/>
            <ac:inkMk id="87" creationId="{02C2D462-C584-A245-B0DE-5EA481D0CEFB}"/>
          </ac:inkMkLst>
        </pc:inkChg>
        <pc:inkChg chg="add">
          <ac:chgData name="Omar Khaled Elsewify" userId="572c0cb5-a2ef-4e44-a8f4-a962d3eea9d0" providerId="ADAL" clId="{D5DBA556-8DAC-F540-862A-9245E46187EC}" dt="2020-10-05T05:44:56.774" v="954"/>
          <ac:inkMkLst>
            <pc:docMk/>
            <pc:sldMk cId="1661798916" sldId="263"/>
            <ac:inkMk id="88" creationId="{6F329E7D-656B-754A-B864-3A2FF72E5B13}"/>
          </ac:inkMkLst>
        </pc:inkChg>
        <pc:inkChg chg="add topLvl">
          <ac:chgData name="Omar Khaled Elsewify" userId="572c0cb5-a2ef-4e44-a8f4-a962d3eea9d0" providerId="ADAL" clId="{D5DBA556-8DAC-F540-862A-9245E46187EC}" dt="2020-10-05T05:45:25.126" v="995"/>
          <ac:inkMkLst>
            <pc:docMk/>
            <pc:sldMk cId="1661798916" sldId="263"/>
            <ac:inkMk id="91" creationId="{E7E56FDB-02E0-524C-9ED3-49F8C703953C}"/>
          </ac:inkMkLst>
        </pc:inkChg>
        <pc:inkChg chg="add topLvl">
          <ac:chgData name="Omar Khaled Elsewify" userId="572c0cb5-a2ef-4e44-a8f4-a962d3eea9d0" providerId="ADAL" clId="{D5DBA556-8DAC-F540-862A-9245E46187EC}" dt="2020-10-05T05:45:25.126" v="995"/>
          <ac:inkMkLst>
            <pc:docMk/>
            <pc:sldMk cId="1661798916" sldId="263"/>
            <ac:inkMk id="92" creationId="{892933D3-5486-7643-B4D7-EC3C90F64E27}"/>
          </ac:inkMkLst>
        </pc:inkChg>
        <pc:inkChg chg="add topLvl">
          <ac:chgData name="Omar Khaled Elsewify" userId="572c0cb5-a2ef-4e44-a8f4-a962d3eea9d0" providerId="ADAL" clId="{D5DBA556-8DAC-F540-862A-9245E46187EC}" dt="2020-10-05T05:45:25.126" v="995"/>
          <ac:inkMkLst>
            <pc:docMk/>
            <pc:sldMk cId="1661798916" sldId="263"/>
            <ac:inkMk id="93" creationId="{8876BE21-1E66-1142-B950-93501D3F280E}"/>
          </ac:inkMkLst>
        </pc:inkChg>
        <pc:inkChg chg="add topLvl">
          <ac:chgData name="Omar Khaled Elsewify" userId="572c0cb5-a2ef-4e44-a8f4-a962d3eea9d0" providerId="ADAL" clId="{D5DBA556-8DAC-F540-862A-9245E46187EC}" dt="2020-10-05T05:45:25.126" v="995"/>
          <ac:inkMkLst>
            <pc:docMk/>
            <pc:sldMk cId="1661798916" sldId="263"/>
            <ac:inkMk id="94" creationId="{CC6BB97B-ED77-034D-900A-8074A823D438}"/>
          </ac:inkMkLst>
        </pc:inkChg>
        <pc:inkChg chg="add del topLvl">
          <ac:chgData name="Omar Khaled Elsewify" userId="572c0cb5-a2ef-4e44-a8f4-a962d3eea9d0" providerId="ADAL" clId="{D5DBA556-8DAC-F540-862A-9245E46187EC}" dt="2020-10-05T05:46:37.120" v="1025"/>
          <ac:inkMkLst>
            <pc:docMk/>
            <pc:sldMk cId="1661798916" sldId="263"/>
            <ac:inkMk id="95" creationId="{9EAACB49-BB03-394A-80E0-2346B99D50E3}"/>
          </ac:inkMkLst>
        </pc:inkChg>
        <pc:inkChg chg="add del topLvl">
          <ac:chgData name="Omar Khaled Elsewify" userId="572c0cb5-a2ef-4e44-a8f4-a962d3eea9d0" providerId="ADAL" clId="{D5DBA556-8DAC-F540-862A-9245E46187EC}" dt="2020-10-05T05:46:37.153" v="1044"/>
          <ac:inkMkLst>
            <pc:docMk/>
            <pc:sldMk cId="1661798916" sldId="263"/>
            <ac:inkMk id="96" creationId="{C70D5B88-4D58-2149-A763-72D4127B4F49}"/>
          </ac:inkMkLst>
        </pc:inkChg>
        <pc:inkChg chg="add del topLvl">
          <ac:chgData name="Omar Khaled Elsewify" userId="572c0cb5-a2ef-4e44-a8f4-a962d3eea9d0" providerId="ADAL" clId="{D5DBA556-8DAC-F540-862A-9245E46187EC}" dt="2020-10-05T05:46:37.152" v="1043"/>
          <ac:inkMkLst>
            <pc:docMk/>
            <pc:sldMk cId="1661798916" sldId="263"/>
            <ac:inkMk id="97" creationId="{D1755536-7106-CC47-9853-B9EE15444F74}"/>
          </ac:inkMkLst>
        </pc:inkChg>
        <pc:inkChg chg="add del topLvl">
          <ac:chgData name="Omar Khaled Elsewify" userId="572c0cb5-a2ef-4e44-a8f4-a962d3eea9d0" providerId="ADAL" clId="{D5DBA556-8DAC-F540-862A-9245E46187EC}" dt="2020-10-05T05:46:37.111" v="1022"/>
          <ac:inkMkLst>
            <pc:docMk/>
            <pc:sldMk cId="1661798916" sldId="263"/>
            <ac:inkMk id="98" creationId="{7F36E55B-7D77-EF48-8A17-6BEC3F7066BF}"/>
          </ac:inkMkLst>
        </pc:inkChg>
        <pc:inkChg chg="add del topLvl">
          <ac:chgData name="Omar Khaled Elsewify" userId="572c0cb5-a2ef-4e44-a8f4-a962d3eea9d0" providerId="ADAL" clId="{D5DBA556-8DAC-F540-862A-9245E46187EC}" dt="2020-10-05T05:46:37.121" v="1026"/>
          <ac:inkMkLst>
            <pc:docMk/>
            <pc:sldMk cId="1661798916" sldId="263"/>
            <ac:inkMk id="99" creationId="{0BF71C2C-1B13-DB4B-97F1-36D282FFD6EA}"/>
          </ac:inkMkLst>
        </pc:inkChg>
        <pc:inkChg chg="add del topLvl">
          <ac:chgData name="Omar Khaled Elsewify" userId="572c0cb5-a2ef-4e44-a8f4-a962d3eea9d0" providerId="ADAL" clId="{D5DBA556-8DAC-F540-862A-9245E46187EC}" dt="2020-10-05T05:46:37.157" v="1046"/>
          <ac:inkMkLst>
            <pc:docMk/>
            <pc:sldMk cId="1661798916" sldId="263"/>
            <ac:inkMk id="100" creationId="{9B8006B6-612F-B040-AAF0-B6EF7F11A604}"/>
          </ac:inkMkLst>
        </pc:inkChg>
        <pc:inkChg chg="add del topLvl">
          <ac:chgData name="Omar Khaled Elsewify" userId="572c0cb5-a2ef-4e44-a8f4-a962d3eea9d0" providerId="ADAL" clId="{D5DBA556-8DAC-F540-862A-9245E46187EC}" dt="2020-10-05T05:46:37.141" v="1036"/>
          <ac:inkMkLst>
            <pc:docMk/>
            <pc:sldMk cId="1661798916" sldId="263"/>
            <ac:inkMk id="101" creationId="{1E7781EA-2524-B046-A35E-0DCBE3EECD98}"/>
          </ac:inkMkLst>
        </pc:inkChg>
        <pc:inkChg chg="add del topLvl">
          <ac:chgData name="Omar Khaled Elsewify" userId="572c0cb5-a2ef-4e44-a8f4-a962d3eea9d0" providerId="ADAL" clId="{D5DBA556-8DAC-F540-862A-9245E46187EC}" dt="2020-10-05T05:46:37.130" v="1030"/>
          <ac:inkMkLst>
            <pc:docMk/>
            <pc:sldMk cId="1661798916" sldId="263"/>
            <ac:inkMk id="102" creationId="{5756FAB5-06EC-E441-96F5-4D7708508968}"/>
          </ac:inkMkLst>
        </pc:inkChg>
        <pc:inkChg chg="add del topLvl">
          <ac:chgData name="Omar Khaled Elsewify" userId="572c0cb5-a2ef-4e44-a8f4-a962d3eea9d0" providerId="ADAL" clId="{D5DBA556-8DAC-F540-862A-9245E46187EC}" dt="2020-10-05T05:46:37.118" v="1024"/>
          <ac:inkMkLst>
            <pc:docMk/>
            <pc:sldMk cId="1661798916" sldId="263"/>
            <ac:inkMk id="103" creationId="{BD576D96-9015-DB4D-B54C-D1ABB9B223FC}"/>
          </ac:inkMkLst>
        </pc:inkChg>
        <pc:inkChg chg="add del topLvl">
          <ac:chgData name="Omar Khaled Elsewify" userId="572c0cb5-a2ef-4e44-a8f4-a962d3eea9d0" providerId="ADAL" clId="{D5DBA556-8DAC-F540-862A-9245E46187EC}" dt="2020-10-05T05:46:37.149" v="1041"/>
          <ac:inkMkLst>
            <pc:docMk/>
            <pc:sldMk cId="1661798916" sldId="263"/>
            <ac:inkMk id="104" creationId="{1D0786B6-6082-9142-8517-A778E5C8B118}"/>
          </ac:inkMkLst>
        </pc:inkChg>
        <pc:inkChg chg="add del topLvl">
          <ac:chgData name="Omar Khaled Elsewify" userId="572c0cb5-a2ef-4e44-a8f4-a962d3eea9d0" providerId="ADAL" clId="{D5DBA556-8DAC-F540-862A-9245E46187EC}" dt="2020-10-05T05:46:37.138" v="1034"/>
          <ac:inkMkLst>
            <pc:docMk/>
            <pc:sldMk cId="1661798916" sldId="263"/>
            <ac:inkMk id="105" creationId="{0DCE1F7B-DD94-3D42-94B1-D1DB46D0D501}"/>
          </ac:inkMkLst>
        </pc:inkChg>
        <pc:inkChg chg="add del topLvl">
          <ac:chgData name="Omar Khaled Elsewify" userId="572c0cb5-a2ef-4e44-a8f4-a962d3eea9d0" providerId="ADAL" clId="{D5DBA556-8DAC-F540-862A-9245E46187EC}" dt="2020-10-05T05:46:37.126" v="1028"/>
          <ac:inkMkLst>
            <pc:docMk/>
            <pc:sldMk cId="1661798916" sldId="263"/>
            <ac:inkMk id="106" creationId="{514E9E2A-445C-2248-97A1-B5D81ECB90BA}"/>
          </ac:inkMkLst>
        </pc:inkChg>
        <pc:inkChg chg="add del topLvl">
          <ac:chgData name="Omar Khaled Elsewify" userId="572c0cb5-a2ef-4e44-a8f4-a962d3eea9d0" providerId="ADAL" clId="{D5DBA556-8DAC-F540-862A-9245E46187EC}" dt="2020-10-05T05:46:37.103" v="1020"/>
          <ac:inkMkLst>
            <pc:docMk/>
            <pc:sldMk cId="1661798916" sldId="263"/>
            <ac:inkMk id="107" creationId="{C32F952D-81CF-3B4B-B877-6AB2B04CEC8C}"/>
          </ac:inkMkLst>
        </pc:inkChg>
        <pc:inkChg chg="add del topLvl">
          <ac:chgData name="Omar Khaled Elsewify" userId="572c0cb5-a2ef-4e44-a8f4-a962d3eea9d0" providerId="ADAL" clId="{D5DBA556-8DAC-F540-862A-9245E46187EC}" dt="2020-10-05T05:46:37.146" v="1039"/>
          <ac:inkMkLst>
            <pc:docMk/>
            <pc:sldMk cId="1661798916" sldId="263"/>
            <ac:inkMk id="108" creationId="{38889026-8F1A-BB45-BA49-0E52B15F8ADD}"/>
          </ac:inkMkLst>
        </pc:inkChg>
        <pc:inkChg chg="add del topLvl">
          <ac:chgData name="Omar Khaled Elsewify" userId="572c0cb5-a2ef-4e44-a8f4-a962d3eea9d0" providerId="ADAL" clId="{D5DBA556-8DAC-F540-862A-9245E46187EC}" dt="2020-10-05T05:46:37.135" v="1032"/>
          <ac:inkMkLst>
            <pc:docMk/>
            <pc:sldMk cId="1661798916" sldId="263"/>
            <ac:inkMk id="109" creationId="{F0DBA69D-48F3-134C-9F36-E5238056BA63}"/>
          </ac:inkMkLst>
        </pc:inkChg>
        <pc:inkChg chg="add del topLvl">
          <ac:chgData name="Omar Khaled Elsewify" userId="572c0cb5-a2ef-4e44-a8f4-a962d3eea9d0" providerId="ADAL" clId="{D5DBA556-8DAC-F540-862A-9245E46187EC}" dt="2020-10-05T05:46:37.156" v="1045"/>
          <ac:inkMkLst>
            <pc:docMk/>
            <pc:sldMk cId="1661798916" sldId="263"/>
            <ac:inkMk id="110" creationId="{DDDC7663-73AF-7D4F-8AB8-1DF917C47BEC}"/>
          </ac:inkMkLst>
        </pc:inkChg>
        <pc:inkChg chg="add del topLvl">
          <ac:chgData name="Omar Khaled Elsewify" userId="572c0cb5-a2ef-4e44-a8f4-a962d3eea9d0" providerId="ADAL" clId="{D5DBA556-8DAC-F540-862A-9245E46187EC}" dt="2020-10-05T05:46:37.143" v="1037"/>
          <ac:inkMkLst>
            <pc:docMk/>
            <pc:sldMk cId="1661798916" sldId="263"/>
            <ac:inkMk id="111" creationId="{53CC8CE0-C2A5-D94F-852D-AF5F208900A8}"/>
          </ac:inkMkLst>
        </pc:inkChg>
        <pc:inkChg chg="add del">
          <ac:chgData name="Omar Khaled Elsewify" userId="572c0cb5-a2ef-4e44-a8f4-a962d3eea9d0" providerId="ADAL" clId="{D5DBA556-8DAC-F540-862A-9245E46187EC}" dt="2020-10-05T05:46:37.133" v="1031"/>
          <ac:inkMkLst>
            <pc:docMk/>
            <pc:sldMk cId="1661798916" sldId="263"/>
            <ac:inkMk id="113" creationId="{CC9467AD-7071-F54A-96AE-E4F8E9943E65}"/>
          </ac:inkMkLst>
        </pc:inkChg>
        <pc:inkChg chg="add del">
          <ac:chgData name="Omar Khaled Elsewify" userId="572c0cb5-a2ef-4e44-a8f4-a962d3eea9d0" providerId="ADAL" clId="{D5DBA556-8DAC-F540-862A-9245E46187EC}" dt="2020-10-05T05:46:37.116" v="1023"/>
          <ac:inkMkLst>
            <pc:docMk/>
            <pc:sldMk cId="1661798916" sldId="263"/>
            <ac:inkMk id="114" creationId="{D846832A-F2AE-6143-8BB0-0E598386BF40}"/>
          </ac:inkMkLst>
        </pc:inkChg>
        <pc:inkChg chg="add del">
          <ac:chgData name="Omar Khaled Elsewify" userId="572c0cb5-a2ef-4e44-a8f4-a962d3eea9d0" providerId="ADAL" clId="{D5DBA556-8DAC-F540-862A-9245E46187EC}" dt="2020-10-05T05:46:37.151" v="1042"/>
          <ac:inkMkLst>
            <pc:docMk/>
            <pc:sldMk cId="1661798916" sldId="263"/>
            <ac:inkMk id="115" creationId="{8F49C3ED-227F-8B4D-8835-2530F6382F35}"/>
          </ac:inkMkLst>
        </pc:inkChg>
        <pc:inkChg chg="add del">
          <ac:chgData name="Omar Khaled Elsewify" userId="572c0cb5-a2ef-4e44-a8f4-a962d3eea9d0" providerId="ADAL" clId="{D5DBA556-8DAC-F540-862A-9245E46187EC}" dt="2020-10-05T05:46:37.140" v="1035"/>
          <ac:inkMkLst>
            <pc:docMk/>
            <pc:sldMk cId="1661798916" sldId="263"/>
            <ac:inkMk id="116" creationId="{6433C950-9089-C944-A89C-12980179BEB7}"/>
          </ac:inkMkLst>
        </pc:inkChg>
        <pc:inkChg chg="add del">
          <ac:chgData name="Omar Khaled Elsewify" userId="572c0cb5-a2ef-4e44-a8f4-a962d3eea9d0" providerId="ADAL" clId="{D5DBA556-8DAC-F540-862A-9245E46187EC}" dt="2020-10-05T05:46:37.129" v="1029"/>
          <ac:inkMkLst>
            <pc:docMk/>
            <pc:sldMk cId="1661798916" sldId="263"/>
            <ac:inkMk id="117" creationId="{050E24EF-5451-5E4B-8C91-F6E185C31723}"/>
          </ac:inkMkLst>
        </pc:inkChg>
        <pc:inkChg chg="add del">
          <ac:chgData name="Omar Khaled Elsewify" userId="572c0cb5-a2ef-4e44-a8f4-a962d3eea9d0" providerId="ADAL" clId="{D5DBA556-8DAC-F540-862A-9245E46187EC}" dt="2020-10-05T05:46:37.109" v="1021"/>
          <ac:inkMkLst>
            <pc:docMk/>
            <pc:sldMk cId="1661798916" sldId="263"/>
            <ac:inkMk id="118" creationId="{ED24EA0E-51FD-C545-B5BF-66A12C5E93A6}"/>
          </ac:inkMkLst>
        </pc:inkChg>
        <pc:inkChg chg="add del">
          <ac:chgData name="Omar Khaled Elsewify" userId="572c0cb5-a2ef-4e44-a8f4-a962d3eea9d0" providerId="ADAL" clId="{D5DBA556-8DAC-F540-862A-9245E46187EC}" dt="2020-10-05T05:46:37.148" v="1040"/>
          <ac:inkMkLst>
            <pc:docMk/>
            <pc:sldMk cId="1661798916" sldId="263"/>
            <ac:inkMk id="119" creationId="{78211F33-FF57-BF4A-B4CB-C25DC184E089}"/>
          </ac:inkMkLst>
        </pc:inkChg>
        <pc:inkChg chg="add del">
          <ac:chgData name="Omar Khaled Elsewify" userId="572c0cb5-a2ef-4e44-a8f4-a962d3eea9d0" providerId="ADAL" clId="{D5DBA556-8DAC-F540-862A-9245E46187EC}" dt="2020-10-05T05:46:37.137" v="1033"/>
          <ac:inkMkLst>
            <pc:docMk/>
            <pc:sldMk cId="1661798916" sldId="263"/>
            <ac:inkMk id="120" creationId="{1DFEC819-F358-1542-ABB8-2013998349D4}"/>
          </ac:inkMkLst>
        </pc:inkChg>
        <pc:inkChg chg="add del">
          <ac:chgData name="Omar Khaled Elsewify" userId="572c0cb5-a2ef-4e44-a8f4-a962d3eea9d0" providerId="ADAL" clId="{D5DBA556-8DAC-F540-862A-9245E46187EC}" dt="2020-10-05T05:46:37.124" v="1027"/>
          <ac:inkMkLst>
            <pc:docMk/>
            <pc:sldMk cId="1661798916" sldId="263"/>
            <ac:inkMk id="121" creationId="{AF4C8AE5-87BD-9D4B-B10E-5D1339B94983}"/>
          </ac:inkMkLst>
        </pc:inkChg>
        <pc:inkChg chg="add del topLvl">
          <ac:chgData name="Omar Khaled Elsewify" userId="572c0cb5-a2ef-4e44-a8f4-a962d3eea9d0" providerId="ADAL" clId="{D5DBA556-8DAC-F540-862A-9245E46187EC}" dt="2020-10-05T05:46:37.158" v="1047"/>
          <ac:inkMkLst>
            <pc:docMk/>
            <pc:sldMk cId="1661798916" sldId="263"/>
            <ac:inkMk id="122" creationId="{10E4F7ED-284C-A44C-925B-9742B2652F75}"/>
          </ac:inkMkLst>
        </pc:inkChg>
        <pc:inkChg chg="add del">
          <ac:chgData name="Omar Khaled Elsewify" userId="572c0cb5-a2ef-4e44-a8f4-a962d3eea9d0" providerId="ADAL" clId="{D5DBA556-8DAC-F540-862A-9245E46187EC}" dt="2020-10-05T05:46:37.145" v="1038"/>
          <ac:inkMkLst>
            <pc:docMk/>
            <pc:sldMk cId="1661798916" sldId="263"/>
            <ac:inkMk id="123" creationId="{77523A41-CD05-7D40-A301-C169FDCEEC44}"/>
          </ac:inkMkLst>
        </pc:inkChg>
        <pc:inkChg chg="add del mod">
          <ac:chgData name="Omar Khaled Elsewify" userId="572c0cb5-a2ef-4e44-a8f4-a962d3eea9d0" providerId="ADAL" clId="{D5DBA556-8DAC-F540-862A-9245E46187EC}" dt="2020-10-05T05:48:02.241" v="1097"/>
          <ac:inkMkLst>
            <pc:docMk/>
            <pc:sldMk cId="1661798916" sldId="263"/>
            <ac:inkMk id="125" creationId="{D0098DC3-8390-A14F-A18F-CC4A428FE34D}"/>
          </ac:inkMkLst>
        </pc:inkChg>
        <pc:inkChg chg="add del mod">
          <ac:chgData name="Omar Khaled Elsewify" userId="572c0cb5-a2ef-4e44-a8f4-a962d3eea9d0" providerId="ADAL" clId="{D5DBA556-8DAC-F540-862A-9245E46187EC}" dt="2020-10-05T05:48:02.239" v="1096"/>
          <ac:inkMkLst>
            <pc:docMk/>
            <pc:sldMk cId="1661798916" sldId="263"/>
            <ac:inkMk id="126" creationId="{C9E4060E-F33C-FB4B-9043-ABCFC81AB1C8}"/>
          </ac:inkMkLst>
        </pc:inkChg>
        <pc:inkChg chg="add del mod">
          <ac:chgData name="Omar Khaled Elsewify" userId="572c0cb5-a2ef-4e44-a8f4-a962d3eea9d0" providerId="ADAL" clId="{D5DBA556-8DAC-F540-862A-9245E46187EC}" dt="2020-10-05T05:48:02.249" v="1100"/>
          <ac:inkMkLst>
            <pc:docMk/>
            <pc:sldMk cId="1661798916" sldId="263"/>
            <ac:inkMk id="127" creationId="{926981C8-2991-0542-B337-60AB1EF6CDF2}"/>
          </ac:inkMkLst>
        </pc:inkChg>
        <pc:inkChg chg="add del mod">
          <ac:chgData name="Omar Khaled Elsewify" userId="572c0cb5-a2ef-4e44-a8f4-a962d3eea9d0" providerId="ADAL" clId="{D5DBA556-8DAC-F540-862A-9245E46187EC}" dt="2020-10-05T05:48:02.255" v="1103"/>
          <ac:inkMkLst>
            <pc:docMk/>
            <pc:sldMk cId="1661798916" sldId="263"/>
            <ac:inkMk id="128" creationId="{C6E7A9AB-B18B-0541-9D2B-D8B19F18C5B7}"/>
          </ac:inkMkLst>
        </pc:inkChg>
        <pc:inkChg chg="add del mod">
          <ac:chgData name="Omar Khaled Elsewify" userId="572c0cb5-a2ef-4e44-a8f4-a962d3eea9d0" providerId="ADAL" clId="{D5DBA556-8DAC-F540-862A-9245E46187EC}" dt="2020-10-05T05:48:02.253" v="1102"/>
          <ac:inkMkLst>
            <pc:docMk/>
            <pc:sldMk cId="1661798916" sldId="263"/>
            <ac:inkMk id="129" creationId="{71D69C89-35DA-F446-A7C3-F432D461A78E}"/>
          </ac:inkMkLst>
        </pc:inkChg>
        <pc:inkChg chg="add del mod">
          <ac:chgData name="Omar Khaled Elsewify" userId="572c0cb5-a2ef-4e44-a8f4-a962d3eea9d0" providerId="ADAL" clId="{D5DBA556-8DAC-F540-862A-9245E46187EC}" dt="2020-10-05T05:48:02.232" v="1094"/>
          <ac:inkMkLst>
            <pc:docMk/>
            <pc:sldMk cId="1661798916" sldId="263"/>
            <ac:inkMk id="130" creationId="{9F113DC7-DA44-BF4E-BF27-B29A5D243B85}"/>
          </ac:inkMkLst>
        </pc:inkChg>
        <pc:inkChg chg="add del mod">
          <ac:chgData name="Omar Khaled Elsewify" userId="572c0cb5-a2ef-4e44-a8f4-a962d3eea9d0" providerId="ADAL" clId="{D5DBA556-8DAC-F540-862A-9245E46187EC}" dt="2020-10-05T05:48:02.251" v="1101"/>
          <ac:inkMkLst>
            <pc:docMk/>
            <pc:sldMk cId="1661798916" sldId="263"/>
            <ac:inkMk id="131" creationId="{3CF046AA-5D79-1149-BEFA-53CAA4425502}"/>
          </ac:inkMkLst>
        </pc:inkChg>
        <pc:inkChg chg="add del mod">
          <ac:chgData name="Omar Khaled Elsewify" userId="572c0cb5-a2ef-4e44-a8f4-a962d3eea9d0" providerId="ADAL" clId="{D5DBA556-8DAC-F540-862A-9245E46187EC}" dt="2020-10-05T05:48:02.257" v="1104"/>
          <ac:inkMkLst>
            <pc:docMk/>
            <pc:sldMk cId="1661798916" sldId="263"/>
            <ac:inkMk id="132" creationId="{B4B43345-8585-B247-8FD2-0B7B1A839925}"/>
          </ac:inkMkLst>
        </pc:inkChg>
        <pc:inkChg chg="add del mod">
          <ac:chgData name="Omar Khaled Elsewify" userId="572c0cb5-a2ef-4e44-a8f4-a962d3eea9d0" providerId="ADAL" clId="{D5DBA556-8DAC-F540-862A-9245E46187EC}" dt="2020-10-05T05:48:02.226" v="1092"/>
          <ac:inkMkLst>
            <pc:docMk/>
            <pc:sldMk cId="1661798916" sldId="263"/>
            <ac:inkMk id="133" creationId="{3DE6A5DB-3BF8-AE41-AD60-B65B1DB0077F}"/>
          </ac:inkMkLst>
        </pc:inkChg>
        <pc:inkChg chg="add del mod topLvl">
          <ac:chgData name="Omar Khaled Elsewify" userId="572c0cb5-a2ef-4e44-a8f4-a962d3eea9d0" providerId="ADAL" clId="{D5DBA556-8DAC-F540-862A-9245E46187EC}" dt="2020-10-05T05:48:02.259" v="1105"/>
          <ac:inkMkLst>
            <pc:docMk/>
            <pc:sldMk cId="1661798916" sldId="263"/>
            <ac:inkMk id="134" creationId="{5B4A8508-9055-3542-A16E-7B04AFCCA6C6}"/>
          </ac:inkMkLst>
        </pc:inkChg>
        <pc:inkChg chg="add del mod topLvl">
          <ac:chgData name="Omar Khaled Elsewify" userId="572c0cb5-a2ef-4e44-a8f4-a962d3eea9d0" providerId="ADAL" clId="{D5DBA556-8DAC-F540-862A-9245E46187EC}" dt="2020-10-05T05:48:02.244" v="1098"/>
          <ac:inkMkLst>
            <pc:docMk/>
            <pc:sldMk cId="1661798916" sldId="263"/>
            <ac:inkMk id="135" creationId="{0C69D2F6-DBBE-804A-B252-19D096A23ED8}"/>
          </ac:inkMkLst>
        </pc:inkChg>
        <pc:inkChg chg="add del mod topLvl">
          <ac:chgData name="Omar Khaled Elsewify" userId="572c0cb5-a2ef-4e44-a8f4-a962d3eea9d0" providerId="ADAL" clId="{D5DBA556-8DAC-F540-862A-9245E46187EC}" dt="2020-10-05T05:48:02.247" v="1099"/>
          <ac:inkMkLst>
            <pc:docMk/>
            <pc:sldMk cId="1661798916" sldId="263"/>
            <ac:inkMk id="136" creationId="{DAF21568-2756-A54E-A264-4663C48CC22E}"/>
          </ac:inkMkLst>
        </pc:inkChg>
        <pc:inkChg chg="add del topLvl">
          <ac:chgData name="Omar Khaled Elsewify" userId="572c0cb5-a2ef-4e44-a8f4-a962d3eea9d0" providerId="ADAL" clId="{D5DBA556-8DAC-F540-862A-9245E46187EC}" dt="2020-10-05T05:46:11.735" v="1010"/>
          <ac:inkMkLst>
            <pc:docMk/>
            <pc:sldMk cId="1661798916" sldId="263"/>
            <ac:inkMk id="137" creationId="{688365D4-1C70-5544-9DC7-3FD4ED684338}"/>
          </ac:inkMkLst>
        </pc:inkChg>
        <pc:inkChg chg="add del topLvl">
          <ac:chgData name="Omar Khaled Elsewify" userId="572c0cb5-a2ef-4e44-a8f4-a962d3eea9d0" providerId="ADAL" clId="{D5DBA556-8DAC-F540-862A-9245E46187EC}" dt="2020-10-05T05:46:17.298" v="1016"/>
          <ac:inkMkLst>
            <pc:docMk/>
            <pc:sldMk cId="1661798916" sldId="263"/>
            <ac:inkMk id="140" creationId="{AF61BF39-545A-3241-ADE9-0D3DBC73E8C2}"/>
          </ac:inkMkLst>
        </pc:inkChg>
        <pc:inkChg chg="add del topLvl">
          <ac:chgData name="Omar Khaled Elsewify" userId="572c0cb5-a2ef-4e44-a8f4-a962d3eea9d0" providerId="ADAL" clId="{D5DBA556-8DAC-F540-862A-9245E46187EC}" dt="2020-10-05T05:46:17.138" v="1015"/>
          <ac:inkMkLst>
            <pc:docMk/>
            <pc:sldMk cId="1661798916" sldId="263"/>
            <ac:inkMk id="142" creationId="{955FB89C-1856-2A45-9831-1F7AA45B0BB7}"/>
          </ac:inkMkLst>
        </pc:inkChg>
        <pc:inkChg chg="add del mod">
          <ac:chgData name="Omar Khaled Elsewify" userId="572c0cb5-a2ef-4e44-a8f4-a962d3eea9d0" providerId="ADAL" clId="{D5DBA556-8DAC-F540-862A-9245E46187EC}" dt="2020-10-05T05:48:02.230" v="1093"/>
          <ac:inkMkLst>
            <pc:docMk/>
            <pc:sldMk cId="1661798916" sldId="263"/>
            <ac:inkMk id="144" creationId="{BA93D6C1-AE4F-AE45-822E-888B0A84F460}"/>
          </ac:inkMkLst>
        </pc:inkChg>
        <pc:inkChg chg="add del mod">
          <ac:chgData name="Omar Khaled Elsewify" userId="572c0cb5-a2ef-4e44-a8f4-a962d3eea9d0" providerId="ADAL" clId="{D5DBA556-8DAC-F540-862A-9245E46187EC}" dt="2020-10-05T05:48:02.236" v="1095"/>
          <ac:inkMkLst>
            <pc:docMk/>
            <pc:sldMk cId="1661798916" sldId="263"/>
            <ac:inkMk id="145" creationId="{97040643-4093-EF45-B750-9DB1B376D256}"/>
          </ac:inkMkLst>
        </pc:inkChg>
        <pc:inkChg chg="add">
          <ac:chgData name="Omar Khaled Elsewify" userId="572c0cb5-a2ef-4e44-a8f4-a962d3eea9d0" providerId="ADAL" clId="{D5DBA556-8DAC-F540-862A-9245E46187EC}" dt="2020-10-05T05:46:41.831" v="1048"/>
          <ac:inkMkLst>
            <pc:docMk/>
            <pc:sldMk cId="1661798916" sldId="263"/>
            <ac:inkMk id="147" creationId="{25118C42-02BF-A343-BA92-F985F8C643BC}"/>
          </ac:inkMkLst>
        </pc:inkChg>
        <pc:inkChg chg="add">
          <ac:chgData name="Omar Khaled Elsewify" userId="572c0cb5-a2ef-4e44-a8f4-a962d3eea9d0" providerId="ADAL" clId="{D5DBA556-8DAC-F540-862A-9245E46187EC}" dt="2020-10-05T05:46:42.377" v="1049"/>
          <ac:inkMkLst>
            <pc:docMk/>
            <pc:sldMk cId="1661798916" sldId="263"/>
            <ac:inkMk id="148" creationId="{6B2D6212-3318-5C41-97BE-96E2E0C23C90}"/>
          </ac:inkMkLst>
        </pc:inkChg>
        <pc:inkChg chg="add">
          <ac:chgData name="Omar Khaled Elsewify" userId="572c0cb5-a2ef-4e44-a8f4-a962d3eea9d0" providerId="ADAL" clId="{D5DBA556-8DAC-F540-862A-9245E46187EC}" dt="2020-10-05T05:46:42.772" v="1050"/>
          <ac:inkMkLst>
            <pc:docMk/>
            <pc:sldMk cId="1661798916" sldId="263"/>
            <ac:inkMk id="149" creationId="{1B29EAD9-F70C-094F-A539-485D55C9CA43}"/>
          </ac:inkMkLst>
        </pc:inkChg>
        <pc:inkChg chg="add">
          <ac:chgData name="Omar Khaled Elsewify" userId="572c0cb5-a2ef-4e44-a8f4-a962d3eea9d0" providerId="ADAL" clId="{D5DBA556-8DAC-F540-862A-9245E46187EC}" dt="2020-10-05T05:46:43.730" v="1051"/>
          <ac:inkMkLst>
            <pc:docMk/>
            <pc:sldMk cId="1661798916" sldId="263"/>
            <ac:inkMk id="150" creationId="{CE2D929C-8C88-C244-BB3F-3C19ECAB9D76}"/>
          </ac:inkMkLst>
        </pc:inkChg>
        <pc:inkChg chg="add">
          <ac:chgData name="Omar Khaled Elsewify" userId="572c0cb5-a2ef-4e44-a8f4-a962d3eea9d0" providerId="ADAL" clId="{D5DBA556-8DAC-F540-862A-9245E46187EC}" dt="2020-10-05T05:46:44.142" v="1052"/>
          <ac:inkMkLst>
            <pc:docMk/>
            <pc:sldMk cId="1661798916" sldId="263"/>
            <ac:inkMk id="151" creationId="{85003C38-CCBB-6C44-A81C-37130BF4DCFC}"/>
          </ac:inkMkLst>
        </pc:inkChg>
        <pc:inkChg chg="add">
          <ac:chgData name="Omar Khaled Elsewify" userId="572c0cb5-a2ef-4e44-a8f4-a962d3eea9d0" providerId="ADAL" clId="{D5DBA556-8DAC-F540-862A-9245E46187EC}" dt="2020-10-05T05:46:44.465" v="1053"/>
          <ac:inkMkLst>
            <pc:docMk/>
            <pc:sldMk cId="1661798916" sldId="263"/>
            <ac:inkMk id="152" creationId="{690B5B16-90B9-FC4F-8333-56156F843E16}"/>
          </ac:inkMkLst>
        </pc:inkChg>
        <pc:inkChg chg="add">
          <ac:chgData name="Omar Khaled Elsewify" userId="572c0cb5-a2ef-4e44-a8f4-a962d3eea9d0" providerId="ADAL" clId="{D5DBA556-8DAC-F540-862A-9245E46187EC}" dt="2020-10-05T05:46:44.816" v="1054"/>
          <ac:inkMkLst>
            <pc:docMk/>
            <pc:sldMk cId="1661798916" sldId="263"/>
            <ac:inkMk id="153" creationId="{82975406-2730-2B48-ADE8-6F7EE535E3AF}"/>
          </ac:inkMkLst>
        </pc:inkChg>
        <pc:inkChg chg="add">
          <ac:chgData name="Omar Khaled Elsewify" userId="572c0cb5-a2ef-4e44-a8f4-a962d3eea9d0" providerId="ADAL" clId="{D5DBA556-8DAC-F540-862A-9245E46187EC}" dt="2020-10-05T05:46:45.456" v="1055"/>
          <ac:inkMkLst>
            <pc:docMk/>
            <pc:sldMk cId="1661798916" sldId="263"/>
            <ac:inkMk id="154" creationId="{746CD749-CD3A-BE4E-8FE2-C0B15CF16ACB}"/>
          </ac:inkMkLst>
        </pc:inkChg>
        <pc:inkChg chg="add">
          <ac:chgData name="Omar Khaled Elsewify" userId="572c0cb5-a2ef-4e44-a8f4-a962d3eea9d0" providerId="ADAL" clId="{D5DBA556-8DAC-F540-862A-9245E46187EC}" dt="2020-10-05T05:46:45.883" v="1056"/>
          <ac:inkMkLst>
            <pc:docMk/>
            <pc:sldMk cId="1661798916" sldId="263"/>
            <ac:inkMk id="155" creationId="{A789181D-E625-A240-9308-43742B4C2BCE}"/>
          </ac:inkMkLst>
        </pc:inkChg>
        <pc:inkChg chg="add">
          <ac:chgData name="Omar Khaled Elsewify" userId="572c0cb5-a2ef-4e44-a8f4-a962d3eea9d0" providerId="ADAL" clId="{D5DBA556-8DAC-F540-862A-9245E46187EC}" dt="2020-10-05T05:46:46.293" v="1057"/>
          <ac:inkMkLst>
            <pc:docMk/>
            <pc:sldMk cId="1661798916" sldId="263"/>
            <ac:inkMk id="156" creationId="{1403BF16-0ED7-0540-AA76-DF6A06A6A795}"/>
          </ac:inkMkLst>
        </pc:inkChg>
        <pc:inkChg chg="add">
          <ac:chgData name="Omar Khaled Elsewify" userId="572c0cb5-a2ef-4e44-a8f4-a962d3eea9d0" providerId="ADAL" clId="{D5DBA556-8DAC-F540-862A-9245E46187EC}" dt="2020-10-05T05:46:46.907" v="1058"/>
          <ac:inkMkLst>
            <pc:docMk/>
            <pc:sldMk cId="1661798916" sldId="263"/>
            <ac:inkMk id="157" creationId="{0744E474-F0EA-9F46-978D-B024CE3B5D9A}"/>
          </ac:inkMkLst>
        </pc:inkChg>
        <pc:inkChg chg="add">
          <ac:chgData name="Omar Khaled Elsewify" userId="572c0cb5-a2ef-4e44-a8f4-a962d3eea9d0" providerId="ADAL" clId="{D5DBA556-8DAC-F540-862A-9245E46187EC}" dt="2020-10-05T05:46:47.592" v="1059"/>
          <ac:inkMkLst>
            <pc:docMk/>
            <pc:sldMk cId="1661798916" sldId="263"/>
            <ac:inkMk id="158" creationId="{6A84729E-4BCE-FF4E-BFAB-A2A046947D1E}"/>
          </ac:inkMkLst>
        </pc:inkChg>
        <pc:inkChg chg="add">
          <ac:chgData name="Omar Khaled Elsewify" userId="572c0cb5-a2ef-4e44-a8f4-a962d3eea9d0" providerId="ADAL" clId="{D5DBA556-8DAC-F540-862A-9245E46187EC}" dt="2020-10-05T05:46:48.227" v="1060"/>
          <ac:inkMkLst>
            <pc:docMk/>
            <pc:sldMk cId="1661798916" sldId="263"/>
            <ac:inkMk id="159" creationId="{A3695F14-8F0F-764E-A69C-48C89FD5D5E2}"/>
          </ac:inkMkLst>
        </pc:inkChg>
        <pc:inkChg chg="add">
          <ac:chgData name="Omar Khaled Elsewify" userId="572c0cb5-a2ef-4e44-a8f4-a962d3eea9d0" providerId="ADAL" clId="{D5DBA556-8DAC-F540-862A-9245E46187EC}" dt="2020-10-05T05:46:48.898" v="1061"/>
          <ac:inkMkLst>
            <pc:docMk/>
            <pc:sldMk cId="1661798916" sldId="263"/>
            <ac:inkMk id="160" creationId="{DD99083B-1EC9-C04D-90E7-D4B796E0C8D7}"/>
          </ac:inkMkLst>
        </pc:inkChg>
        <pc:inkChg chg="add">
          <ac:chgData name="Omar Khaled Elsewify" userId="572c0cb5-a2ef-4e44-a8f4-a962d3eea9d0" providerId="ADAL" clId="{D5DBA556-8DAC-F540-862A-9245E46187EC}" dt="2020-10-05T05:46:49.297" v="1062"/>
          <ac:inkMkLst>
            <pc:docMk/>
            <pc:sldMk cId="1661798916" sldId="263"/>
            <ac:inkMk id="161" creationId="{B7896FD0-7456-7549-91A2-C3752BA474A2}"/>
          </ac:inkMkLst>
        </pc:inkChg>
        <pc:inkChg chg="add">
          <ac:chgData name="Omar Khaled Elsewify" userId="572c0cb5-a2ef-4e44-a8f4-a962d3eea9d0" providerId="ADAL" clId="{D5DBA556-8DAC-F540-862A-9245E46187EC}" dt="2020-10-05T05:46:49.838" v="1063"/>
          <ac:inkMkLst>
            <pc:docMk/>
            <pc:sldMk cId="1661798916" sldId="263"/>
            <ac:inkMk id="162" creationId="{41FEC33C-D936-CC44-84F3-2E84A0B2D12E}"/>
          </ac:inkMkLst>
        </pc:inkChg>
        <pc:inkChg chg="add">
          <ac:chgData name="Omar Khaled Elsewify" userId="572c0cb5-a2ef-4e44-a8f4-a962d3eea9d0" providerId="ADAL" clId="{D5DBA556-8DAC-F540-862A-9245E46187EC}" dt="2020-10-05T05:46:50.056" v="1064"/>
          <ac:inkMkLst>
            <pc:docMk/>
            <pc:sldMk cId="1661798916" sldId="263"/>
            <ac:inkMk id="163" creationId="{D12C5B58-B295-2C4A-8C36-1F3A5752FFC3}"/>
          </ac:inkMkLst>
        </pc:inkChg>
        <pc:inkChg chg="add">
          <ac:chgData name="Omar Khaled Elsewify" userId="572c0cb5-a2ef-4e44-a8f4-a962d3eea9d0" providerId="ADAL" clId="{D5DBA556-8DAC-F540-862A-9245E46187EC}" dt="2020-10-05T05:46:50.217" v="1065"/>
          <ac:inkMkLst>
            <pc:docMk/>
            <pc:sldMk cId="1661798916" sldId="263"/>
            <ac:inkMk id="164" creationId="{518EFC23-A146-BD4A-ADBF-691541A01D96}"/>
          </ac:inkMkLst>
        </pc:inkChg>
        <pc:inkChg chg="add">
          <ac:chgData name="Omar Khaled Elsewify" userId="572c0cb5-a2ef-4e44-a8f4-a962d3eea9d0" providerId="ADAL" clId="{D5DBA556-8DAC-F540-862A-9245E46187EC}" dt="2020-10-05T05:46:50.501" v="1066"/>
          <ac:inkMkLst>
            <pc:docMk/>
            <pc:sldMk cId="1661798916" sldId="263"/>
            <ac:inkMk id="165" creationId="{3823406A-55FB-F840-84F2-C9E9B753C590}"/>
          </ac:inkMkLst>
        </pc:inkChg>
        <pc:inkChg chg="add">
          <ac:chgData name="Omar Khaled Elsewify" userId="572c0cb5-a2ef-4e44-a8f4-a962d3eea9d0" providerId="ADAL" clId="{D5DBA556-8DAC-F540-862A-9245E46187EC}" dt="2020-10-05T05:46:50.710" v="1067"/>
          <ac:inkMkLst>
            <pc:docMk/>
            <pc:sldMk cId="1661798916" sldId="263"/>
            <ac:inkMk id="166" creationId="{FFECA6F2-F370-E846-A190-76BE3ED6528A}"/>
          </ac:inkMkLst>
        </pc:inkChg>
        <pc:inkChg chg="add">
          <ac:chgData name="Omar Khaled Elsewify" userId="572c0cb5-a2ef-4e44-a8f4-a962d3eea9d0" providerId="ADAL" clId="{D5DBA556-8DAC-F540-862A-9245E46187EC}" dt="2020-10-05T05:46:51.164" v="1068"/>
          <ac:inkMkLst>
            <pc:docMk/>
            <pc:sldMk cId="1661798916" sldId="263"/>
            <ac:inkMk id="167" creationId="{FB4F2A3B-D9A0-ED47-B8C0-BCB24FF8D2EF}"/>
          </ac:inkMkLst>
        </pc:inkChg>
        <pc:inkChg chg="add">
          <ac:chgData name="Omar Khaled Elsewify" userId="572c0cb5-a2ef-4e44-a8f4-a962d3eea9d0" providerId="ADAL" clId="{D5DBA556-8DAC-F540-862A-9245E46187EC}" dt="2020-10-05T05:46:51.652" v="1069"/>
          <ac:inkMkLst>
            <pc:docMk/>
            <pc:sldMk cId="1661798916" sldId="263"/>
            <ac:inkMk id="168" creationId="{EA526B50-3834-3B45-A745-0070D1CD305C}"/>
          </ac:inkMkLst>
        </pc:inkChg>
        <pc:inkChg chg="add">
          <ac:chgData name="Omar Khaled Elsewify" userId="572c0cb5-a2ef-4e44-a8f4-a962d3eea9d0" providerId="ADAL" clId="{D5DBA556-8DAC-F540-862A-9245E46187EC}" dt="2020-10-05T05:46:52.427" v="1070"/>
          <ac:inkMkLst>
            <pc:docMk/>
            <pc:sldMk cId="1661798916" sldId="263"/>
            <ac:inkMk id="169" creationId="{31192633-AF41-2B4A-8F22-C42173D70E59}"/>
          </ac:inkMkLst>
        </pc:inkChg>
        <pc:inkChg chg="add">
          <ac:chgData name="Omar Khaled Elsewify" userId="572c0cb5-a2ef-4e44-a8f4-a962d3eea9d0" providerId="ADAL" clId="{D5DBA556-8DAC-F540-862A-9245E46187EC}" dt="2020-10-05T05:46:52.823" v="1071"/>
          <ac:inkMkLst>
            <pc:docMk/>
            <pc:sldMk cId="1661798916" sldId="263"/>
            <ac:inkMk id="170" creationId="{9A2B26DE-4C70-624A-A66D-9DAA9D1240BB}"/>
          </ac:inkMkLst>
        </pc:inkChg>
        <pc:inkChg chg="add">
          <ac:chgData name="Omar Khaled Elsewify" userId="572c0cb5-a2ef-4e44-a8f4-a962d3eea9d0" providerId="ADAL" clId="{D5DBA556-8DAC-F540-862A-9245E46187EC}" dt="2020-10-05T05:46:53.199" v="1072"/>
          <ac:inkMkLst>
            <pc:docMk/>
            <pc:sldMk cId="1661798916" sldId="263"/>
            <ac:inkMk id="171" creationId="{EC51388B-AF10-F241-A3F8-A89350FF76F2}"/>
          </ac:inkMkLst>
        </pc:inkChg>
        <pc:inkChg chg="add">
          <ac:chgData name="Omar Khaled Elsewify" userId="572c0cb5-a2ef-4e44-a8f4-a962d3eea9d0" providerId="ADAL" clId="{D5DBA556-8DAC-F540-862A-9245E46187EC}" dt="2020-10-05T05:46:53.485" v="1073"/>
          <ac:inkMkLst>
            <pc:docMk/>
            <pc:sldMk cId="1661798916" sldId="263"/>
            <ac:inkMk id="172" creationId="{BE91A149-FD7D-2040-8A14-05893BD422CD}"/>
          </ac:inkMkLst>
        </pc:inkChg>
        <pc:inkChg chg="add">
          <ac:chgData name="Omar Khaled Elsewify" userId="572c0cb5-a2ef-4e44-a8f4-a962d3eea9d0" providerId="ADAL" clId="{D5DBA556-8DAC-F540-862A-9245E46187EC}" dt="2020-10-05T05:46:53.727" v="1074"/>
          <ac:inkMkLst>
            <pc:docMk/>
            <pc:sldMk cId="1661798916" sldId="263"/>
            <ac:inkMk id="173" creationId="{469F2BCF-9D95-8647-B0D0-F58EF7890C7D}"/>
          </ac:inkMkLst>
        </pc:inkChg>
        <pc:inkChg chg="add">
          <ac:chgData name="Omar Khaled Elsewify" userId="572c0cb5-a2ef-4e44-a8f4-a962d3eea9d0" providerId="ADAL" clId="{D5DBA556-8DAC-F540-862A-9245E46187EC}" dt="2020-10-05T05:46:54.586" v="1075"/>
          <ac:inkMkLst>
            <pc:docMk/>
            <pc:sldMk cId="1661798916" sldId="263"/>
            <ac:inkMk id="174" creationId="{DE008D4E-D5E5-1348-8564-960BA4333C69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78" creationId="{EE991675-4C02-E042-B1FD-B2C0D459A539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79" creationId="{04A340E5-256C-524E-83A7-ECA12A301DEC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0" creationId="{072DDCC5-B682-3E4A-B903-B30FCF7C05E8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1" creationId="{324DA70F-CCE3-E54D-BE5C-573D2481C156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2" creationId="{242C693E-D725-9B48-9B96-33665758E8CC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3" creationId="{AEC05C39-DF57-6443-BC0A-1EF86251EE1A}"/>
          </ac:inkMkLst>
        </pc:inkChg>
        <pc:inkChg chg="add del topLvl">
          <ac:chgData name="Omar Khaled Elsewify" userId="572c0cb5-a2ef-4e44-a8f4-a962d3eea9d0" providerId="ADAL" clId="{D5DBA556-8DAC-F540-862A-9245E46187EC}" dt="2020-10-05T05:48:25.019" v="1114"/>
          <ac:inkMkLst>
            <pc:docMk/>
            <pc:sldMk cId="1661798916" sldId="263"/>
            <ac:inkMk id="184" creationId="{6BF9C522-5225-8849-A9C8-7D28BFA14D7A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6" creationId="{64A6324B-238C-1B40-8F99-409DC26CAC20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88" creationId="{33A9F932-5B96-9949-97E9-8239EA5CDBC7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0" creationId="{92552769-8D69-D145-876D-BF7981B94DBC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1" creationId="{54DA8EFB-7135-5840-B716-D0D78A6856BB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2" creationId="{0BD6C889-83B4-7F49-A5DF-8967146BE6AD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3" creationId="{F13DDBED-213C-3A46-A43C-40B4F1D1A8B8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4" creationId="{C1636EDE-2134-0C41-BA0F-83306FC28BC5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6" creationId="{EE53C113-407F-4E4B-ACBC-F3037E13F3D3}"/>
          </ac:inkMkLst>
        </pc:inkChg>
        <pc:inkChg chg="add del mod topLvl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7" creationId="{F5156612-CE65-BC47-8F69-066CCF2506B4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8" creationId="{2676A6DB-29AD-5A41-ABE8-94B3F755DCF7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199" creationId="{511B2D2E-6C60-8F4D-9D65-DC3C6884103D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200" creationId="{241BAD89-0CD0-7A44-B93C-B8DAC6C47BF6}"/>
          </ac:inkMkLst>
        </pc:inkChg>
        <pc:inkChg chg="add del mod">
          <ac:chgData name="Omar Khaled Elsewify" userId="572c0cb5-a2ef-4e44-a8f4-a962d3eea9d0" providerId="ADAL" clId="{D5DBA556-8DAC-F540-862A-9245E46187EC}" dt="2020-10-05T05:49:35.641" v="1139" actId="34122"/>
          <ac:inkMkLst>
            <pc:docMk/>
            <pc:sldMk cId="1661798916" sldId="263"/>
            <ac:inkMk id="201" creationId="{231E070B-4FA2-6247-B4E2-9985704195F9}"/>
          </ac:inkMkLst>
        </pc:inkChg>
      </pc:sldChg>
      <pc:sldChg chg="modSp">
        <pc:chgData name="Omar Khaled Elsewify" userId="572c0cb5-a2ef-4e44-a8f4-a962d3eea9d0" providerId="ADAL" clId="{D5DBA556-8DAC-F540-862A-9245E46187EC}" dt="2020-10-05T05:47:53.201" v="1091" actId="1076"/>
        <pc:sldMkLst>
          <pc:docMk/>
          <pc:sldMk cId="2652204034" sldId="264"/>
        </pc:sldMkLst>
        <pc:picChg chg="mod">
          <ac:chgData name="Omar Khaled Elsewify" userId="572c0cb5-a2ef-4e44-a8f4-a962d3eea9d0" providerId="ADAL" clId="{D5DBA556-8DAC-F540-862A-9245E46187EC}" dt="2020-10-05T05:47:53.201" v="1091" actId="1076"/>
          <ac:picMkLst>
            <pc:docMk/>
            <pc:sldMk cId="2652204034" sldId="264"/>
            <ac:picMk id="2" creationId="{A7804EFF-42E3-4B30-A04C-7DA65F777674}"/>
          </ac:picMkLst>
        </pc:picChg>
      </pc:sldChg>
      <pc:sldChg chg="addSp delSp modSp">
        <pc:chgData name="Omar Khaled Elsewify" userId="572c0cb5-a2ef-4e44-a8f4-a962d3eea9d0" providerId="ADAL" clId="{D5DBA556-8DAC-F540-862A-9245E46187EC}" dt="2020-10-05T05:42:36.099" v="845" actId="14100"/>
        <pc:sldMkLst>
          <pc:docMk/>
          <pc:sldMk cId="2494925490" sldId="265"/>
        </pc:sldMkLst>
        <pc:spChg chg="add del mod">
          <ac:chgData name="Omar Khaled Elsewify" userId="572c0cb5-a2ef-4e44-a8f4-a962d3eea9d0" providerId="ADAL" clId="{D5DBA556-8DAC-F540-862A-9245E46187EC}" dt="2020-10-05T05:42:36.099" v="845" actId="14100"/>
          <ac:spMkLst>
            <pc:docMk/>
            <pc:sldMk cId="2494925490" sldId="265"/>
            <ac:spMk id="49" creationId="{D77C88CB-D0C9-4DD7-BE0F-537BA4DCA2BF}"/>
          </ac:spMkLst>
        </pc:spChg>
        <pc:grpChg chg="add del">
          <ac:chgData name="Omar Khaled Elsewify" userId="572c0cb5-a2ef-4e44-a8f4-a962d3eea9d0" providerId="ADAL" clId="{D5DBA556-8DAC-F540-862A-9245E46187EC}" dt="2020-10-05T05:42:33.969" v="844" actId="34122"/>
          <ac:grpSpMkLst>
            <pc:docMk/>
            <pc:sldMk cId="2494925490" sldId="265"/>
            <ac:grpSpMk id="10" creationId="{033BDADF-DEE3-454E-AF17-6599F3BAFA5F}"/>
          </ac:grpSpMkLst>
        </pc:grpChg>
        <pc:grpChg chg="add del">
          <ac:chgData name="Omar Khaled Elsewify" userId="572c0cb5-a2ef-4e44-a8f4-a962d3eea9d0" providerId="ADAL" clId="{D5DBA556-8DAC-F540-862A-9245E46187EC}" dt="2020-10-05T05:42:33.969" v="844" actId="34122"/>
          <ac:grpSpMkLst>
            <pc:docMk/>
            <pc:sldMk cId="2494925490" sldId="265"/>
            <ac:grpSpMk id="16" creationId="{371B1D8D-7663-D045-8E03-38EA3A2E2817}"/>
          </ac:grpSpMkLst>
        </pc:grpChg>
        <pc:picChg chg="mod modCrop">
          <ac:chgData name="Omar Khaled Elsewify" userId="572c0cb5-a2ef-4e44-a8f4-a962d3eea9d0" providerId="ADAL" clId="{D5DBA556-8DAC-F540-862A-9245E46187EC}" dt="2020-10-05T05:41:51.826" v="825" actId="1076"/>
          <ac:picMkLst>
            <pc:docMk/>
            <pc:sldMk cId="2494925490" sldId="265"/>
            <ac:picMk id="2" creationId="{632B0271-AA7E-4261-B3BA-08799E1EE6C6}"/>
          </ac:picMkLst>
        </pc:picChg>
        <pc:picChg chg="mod modCrop">
          <ac:chgData name="Omar Khaled Elsewify" userId="572c0cb5-a2ef-4e44-a8f4-a962d3eea9d0" providerId="ADAL" clId="{D5DBA556-8DAC-F540-862A-9245E46187EC}" dt="2020-10-05T05:41:54.684" v="826" actId="1076"/>
          <ac:picMkLst>
            <pc:docMk/>
            <pc:sldMk cId="2494925490" sldId="265"/>
            <ac:picMk id="3" creationId="{6F199B9D-A818-449C-8A4E-AF8D7FCE944B}"/>
          </ac:picMkLst>
        </pc:picChg>
        <pc:inkChg chg="add del topLv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4" creationId="{60DDC93F-4F76-3648-A63A-8285044A2726}"/>
          </ac:inkMkLst>
        </pc:inkChg>
        <pc:inkChg chg="add del topLv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5" creationId="{BC2032FE-88C9-3B4B-B597-8AEE03AA16B3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6" creationId="{15DF85CF-C23F-2D43-B82C-42B1C5F7CF8C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7" creationId="{F4E354BD-0830-354C-877F-C317509734ED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8" creationId="{ECFD9713-933E-B24A-9E42-F5AB0215063D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9" creationId="{D754653A-24E0-294E-834C-86B5E40011BB}"/>
          </ac:inkMkLst>
        </pc:inkChg>
        <pc:inkChg chg="add del topLv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11" creationId="{60F412FF-FD7C-C840-B92C-73B842E38738}"/>
          </ac:inkMkLst>
        </pc:inkChg>
        <pc:inkChg chg="add del topLv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12" creationId="{80BAF2C1-6DF7-6849-A5D8-DA6378235FCC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13" creationId="{CC64E4A0-EEB3-C94C-81DF-844E8166927B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14" creationId="{78B48DD9-9F27-D74E-A938-2FBF75BE7ABC}"/>
          </ac:inkMkLst>
        </pc:inkChg>
        <pc:inkChg chg="add del">
          <ac:chgData name="Omar Khaled Elsewify" userId="572c0cb5-a2ef-4e44-a8f4-a962d3eea9d0" providerId="ADAL" clId="{D5DBA556-8DAC-F540-862A-9245E46187EC}" dt="2020-10-05T05:42:33.969" v="844" actId="34122"/>
          <ac:inkMkLst>
            <pc:docMk/>
            <pc:sldMk cId="2494925490" sldId="265"/>
            <ac:inkMk id="15" creationId="{9D0B86F2-16D9-7046-872B-B117167C3560}"/>
          </ac:inkMkLst>
        </pc:inkChg>
        <pc:inkChg chg="add del">
          <ac:chgData name="Omar Khaled Elsewify" userId="572c0cb5-a2ef-4e44-a8f4-a962d3eea9d0" providerId="ADAL" clId="{D5DBA556-8DAC-F540-862A-9245E46187EC}" dt="2020-10-05T05:42:31.934" v="842"/>
          <ac:inkMkLst>
            <pc:docMk/>
            <pc:sldMk cId="2494925490" sldId="265"/>
            <ac:inkMk id="17" creationId="{0DDF40FD-3CB4-F547-98A0-B8A43A4766DF}"/>
          </ac:inkMkLst>
        </pc:inkChg>
      </pc:sldChg>
      <pc:sldChg chg="addSp delSp modSp">
        <pc:chgData name="Omar Khaled Elsewify" userId="572c0cb5-a2ef-4e44-a8f4-a962d3eea9d0" providerId="ADAL" clId="{D5DBA556-8DAC-F540-862A-9245E46187EC}" dt="2020-10-05T05:40:46.709" v="808" actId="1076"/>
        <pc:sldMkLst>
          <pc:docMk/>
          <pc:sldMk cId="1479002208" sldId="266"/>
        </pc:sldMkLst>
        <pc:spChg chg="add mod">
          <ac:chgData name="Omar Khaled Elsewify" userId="572c0cb5-a2ef-4e44-a8f4-a962d3eea9d0" providerId="ADAL" clId="{D5DBA556-8DAC-F540-862A-9245E46187EC}" dt="2020-10-05T05:40:46.709" v="808" actId="1076"/>
          <ac:spMkLst>
            <pc:docMk/>
            <pc:sldMk cId="1479002208" sldId="266"/>
            <ac:spMk id="98" creationId="{1D103E5B-18BA-4242-9423-319679F6465E}"/>
          </ac:spMkLst>
        </pc:spChg>
        <pc:grpChg chg="add del">
          <ac:chgData name="Omar Khaled Elsewify" userId="572c0cb5-a2ef-4e44-a8f4-a962d3eea9d0" providerId="ADAL" clId="{D5DBA556-8DAC-F540-862A-9245E46187EC}" dt="2020-10-05T05:39:05.583" v="761"/>
          <ac:grpSpMkLst>
            <pc:docMk/>
            <pc:sldMk cId="1479002208" sldId="266"/>
            <ac:grpSpMk id="9" creationId="{7BD195F0-AAFA-3743-BEFE-E38333B796F0}"/>
          </ac:grpSpMkLst>
        </pc:grpChg>
        <pc:grpChg chg="add del">
          <ac:chgData name="Omar Khaled Elsewify" userId="572c0cb5-a2ef-4e44-a8f4-a962d3eea9d0" providerId="ADAL" clId="{D5DBA556-8DAC-F540-862A-9245E46187EC}" dt="2020-10-05T05:39:11.508" v="767"/>
          <ac:grpSpMkLst>
            <pc:docMk/>
            <pc:sldMk cId="1479002208" sldId="266"/>
            <ac:grpSpMk id="13" creationId="{5912FBD2-F815-FC42-A684-65A71AB27A37}"/>
          </ac:grpSpMkLst>
        </pc:grpChg>
        <pc:grpChg chg="add del">
          <ac:chgData name="Omar Khaled Elsewify" userId="572c0cb5-a2ef-4e44-a8f4-a962d3eea9d0" providerId="ADAL" clId="{D5DBA556-8DAC-F540-862A-9245E46187EC}" dt="2020-10-05T05:39:18.914" v="771"/>
          <ac:grpSpMkLst>
            <pc:docMk/>
            <pc:sldMk cId="1479002208" sldId="266"/>
            <ac:grpSpMk id="15" creationId="{AAFA377D-199C-0648-91D9-0498EBA1E163}"/>
          </ac:grpSpMkLst>
        </pc:grpChg>
        <pc:grpChg chg="add del">
          <ac:chgData name="Omar Khaled Elsewify" userId="572c0cb5-a2ef-4e44-a8f4-a962d3eea9d0" providerId="ADAL" clId="{D5DBA556-8DAC-F540-862A-9245E46187EC}" dt="2020-10-05T05:39:32.231" v="795"/>
          <ac:grpSpMkLst>
            <pc:docMk/>
            <pc:sldMk cId="1479002208" sldId="266"/>
            <ac:grpSpMk id="17" creationId="{AD7F9CE4-1E53-F940-AEC2-B4E2F53DA4A9}"/>
          </ac:grpSpMkLst>
        </pc:grpChg>
        <pc:grpChg chg="add del">
          <ac:chgData name="Omar Khaled Elsewify" userId="572c0cb5-a2ef-4e44-a8f4-a962d3eea9d0" providerId="ADAL" clId="{D5DBA556-8DAC-F540-862A-9245E46187EC}" dt="2020-10-05T05:39:43.894" v="796" actId="34122"/>
          <ac:grpSpMkLst>
            <pc:docMk/>
            <pc:sldMk cId="1479002208" sldId="266"/>
            <ac:grpSpMk id="39" creationId="{E9CC12D1-76BE-424B-A23E-55F5FB8117CC}"/>
          </ac:grpSpMkLst>
        </pc:grpChg>
        <pc:grpChg chg="add del">
          <ac:chgData name="Omar Khaled Elsewify" userId="572c0cb5-a2ef-4e44-a8f4-a962d3eea9d0" providerId="ADAL" clId="{D5DBA556-8DAC-F540-862A-9245E46187EC}" dt="2020-10-05T05:39:43.894" v="796" actId="34122"/>
          <ac:grpSpMkLst>
            <pc:docMk/>
            <pc:sldMk cId="1479002208" sldId="266"/>
            <ac:grpSpMk id="40" creationId="{A546337B-4C23-424C-B9A8-DFEAB2D158C3}"/>
          </ac:grpSpMkLst>
        </pc:grpChg>
        <pc:grpChg chg="add del">
          <ac:chgData name="Omar Khaled Elsewify" userId="572c0cb5-a2ef-4e44-a8f4-a962d3eea9d0" providerId="ADAL" clId="{D5DBA556-8DAC-F540-862A-9245E46187EC}" dt="2020-10-05T05:39:43.894" v="796" actId="34122"/>
          <ac:grpSpMkLst>
            <pc:docMk/>
            <pc:sldMk cId="1479002208" sldId="266"/>
            <ac:grpSpMk id="41" creationId="{3534416B-6C6B-AA42-817E-C27CF8111F84}"/>
          </ac:grpSpMkLst>
        </pc:grpChg>
        <pc:picChg chg="mod">
          <ac:chgData name="Omar Khaled Elsewify" userId="572c0cb5-a2ef-4e44-a8f4-a962d3eea9d0" providerId="ADAL" clId="{D5DBA556-8DAC-F540-862A-9245E46187EC}" dt="2020-10-05T05:40:44.057" v="807" actId="1076"/>
          <ac:picMkLst>
            <pc:docMk/>
            <pc:sldMk cId="1479002208" sldId="266"/>
            <ac:picMk id="3" creationId="{681225C8-A419-499F-B677-141B50FC4BF3}"/>
          </ac:picMkLst>
        </pc:picChg>
        <pc:inkChg chg="add del">
          <ac:chgData name="Omar Khaled Elsewify" userId="572c0cb5-a2ef-4e44-a8f4-a962d3eea9d0" providerId="ADAL" clId="{D5DBA556-8DAC-F540-862A-9245E46187EC}" dt="2020-10-05T05:38:57.492" v="754"/>
          <ac:inkMkLst>
            <pc:docMk/>
            <pc:sldMk cId="1479002208" sldId="266"/>
            <ac:inkMk id="2" creationId="{BB487CDF-4D34-4248-9A52-5915C3994466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4" creationId="{59D5777A-1FD5-AA4F-9260-8FCA797585D8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5" creationId="{03FC9D94-8017-0541-A210-9D9FAE9A1D38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6" creationId="{4ED9CD8F-CBE5-0B48-8143-354FF461ACA6}"/>
          </ac:inkMkLst>
        </pc:inkChg>
        <pc:inkChg chg="add del topLvl">
          <ac:chgData name="Omar Khaled Elsewify" userId="572c0cb5-a2ef-4e44-a8f4-a962d3eea9d0" providerId="ADAL" clId="{D5DBA556-8DAC-F540-862A-9245E46187EC}" dt="2020-10-05T05:39:05.989" v="762"/>
          <ac:inkMkLst>
            <pc:docMk/>
            <pc:sldMk cId="1479002208" sldId="266"/>
            <ac:inkMk id="7" creationId="{A6C8A556-0F85-FB47-BB0E-A0D670787D19}"/>
          </ac:inkMkLst>
        </pc:inkChg>
        <pc:inkChg chg="add del topLvl">
          <ac:chgData name="Omar Khaled Elsewify" userId="572c0cb5-a2ef-4e44-a8f4-a962d3eea9d0" providerId="ADAL" clId="{D5DBA556-8DAC-F540-862A-9245E46187EC}" dt="2020-10-05T05:39:05.583" v="761"/>
          <ac:inkMkLst>
            <pc:docMk/>
            <pc:sldMk cId="1479002208" sldId="266"/>
            <ac:inkMk id="8" creationId="{34B1C811-6CAE-6E4B-86A2-FE3BFF7AC4B6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10" creationId="{0279374D-E182-3941-92E4-38177C1F7731}"/>
          </ac:inkMkLst>
        </pc:inkChg>
        <pc:inkChg chg="add del topLvl">
          <ac:chgData name="Omar Khaled Elsewify" userId="572c0cb5-a2ef-4e44-a8f4-a962d3eea9d0" providerId="ADAL" clId="{D5DBA556-8DAC-F540-862A-9245E46187EC}" dt="2020-10-05T05:39:11.746" v="768"/>
          <ac:inkMkLst>
            <pc:docMk/>
            <pc:sldMk cId="1479002208" sldId="266"/>
            <ac:inkMk id="11" creationId="{17C85E05-5C2E-4F47-8296-E812696DAEB1}"/>
          </ac:inkMkLst>
        </pc:inkChg>
        <pc:inkChg chg="add del topLvl">
          <ac:chgData name="Omar Khaled Elsewify" userId="572c0cb5-a2ef-4e44-a8f4-a962d3eea9d0" providerId="ADAL" clId="{D5DBA556-8DAC-F540-862A-9245E46187EC}" dt="2020-10-05T05:39:11.508" v="767"/>
          <ac:inkMkLst>
            <pc:docMk/>
            <pc:sldMk cId="1479002208" sldId="266"/>
            <ac:inkMk id="12" creationId="{015EE4D9-D86C-3640-B243-4B91829089F5}"/>
          </ac:inkMkLst>
        </pc:inkChg>
        <pc:inkChg chg="add del topLvl">
          <ac:chgData name="Omar Khaled Elsewify" userId="572c0cb5-a2ef-4e44-a8f4-a962d3eea9d0" providerId="ADAL" clId="{D5DBA556-8DAC-F540-862A-9245E46187EC}" dt="2020-10-05T05:39:18.914" v="771"/>
          <ac:inkMkLst>
            <pc:docMk/>
            <pc:sldMk cId="1479002208" sldId="266"/>
            <ac:inkMk id="14" creationId="{18B90A42-5C35-E74B-995B-B10A2010AEE5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16" creationId="{AEA2BC00-5C10-F54D-BA6B-8A8D3692563D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18" creationId="{4684BF33-A10E-3447-A054-8995C9870196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19" creationId="{D5C12117-6F85-A44B-BE93-1775950B6DBC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0" creationId="{93C7FCBC-9759-734C-B049-B5ADDC63B82A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1" creationId="{53B4BDA7-6B92-3F40-BBB4-55040B1D560D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2" creationId="{06344E4A-7F29-1F43-8CFA-69CCC2D61140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3" creationId="{2739BDF2-5399-2048-8C08-6E9039622926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4" creationId="{C8771311-5486-F643-8C96-2F5E00A09906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5" creationId="{00FC2776-8D04-2A4A-86BB-4ADEB7950957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6" creationId="{F5F4DCC6-6F5E-0A48-8FA8-11CC3FD5FE58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7" creationId="{C9600A23-282D-8842-B5AC-8267867DA74B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8" creationId="{42C4F5D9-B0AA-A340-8820-2FA251EFE173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29" creationId="{658CD29B-B437-9D4C-9ED8-7AB786A2153E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0" creationId="{6797D9FD-2E1D-7641-A8E0-AB3530043193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1" creationId="{A71B7981-82FA-6A4D-A505-BE61302D34EF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2" creationId="{AA7E84A9-C125-BC43-AD39-933004DF87DD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3" creationId="{965B1E28-533C-C142-8DCC-AFCCC50F557D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4" creationId="{8A4D6CDA-E972-FE4D-BB71-07B7E928D3B3}"/>
          </ac:inkMkLst>
        </pc:inkChg>
        <pc:inkChg chg="add del topLv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5" creationId="{EF94E956-329D-B745-B795-1C207AFED4FF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6" creationId="{66E3C523-A48C-494C-81E1-543A58634CA7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7" creationId="{59C217B1-6916-E241-BADE-D953C52DF087}"/>
          </ac:inkMkLst>
        </pc:inkChg>
        <pc:inkChg chg="add del">
          <ac:chgData name="Omar Khaled Elsewify" userId="572c0cb5-a2ef-4e44-a8f4-a962d3eea9d0" providerId="ADAL" clId="{D5DBA556-8DAC-F540-862A-9245E46187EC}" dt="2020-10-05T05:39:43.894" v="796" actId="34122"/>
          <ac:inkMkLst>
            <pc:docMk/>
            <pc:sldMk cId="1479002208" sldId="266"/>
            <ac:inkMk id="38" creationId="{C3957E77-E991-344D-96D5-0543FF708F24}"/>
          </ac:inkMkLst>
        </pc:inkChg>
      </pc:sldChg>
    </pc:docChg>
  </pc:docChgLst>
  <pc:docChgLst>
    <pc:chgData name="Omar Khaled Elsewify" userId="S::omares@stanford.edu::572c0cb5-a2ef-4e44-a8f4-a962d3eea9d0" providerId="AD" clId="Web-{29AA21CC-2463-6D07-B8DA-491399B1ED43}"/>
    <pc:docChg chg="addSld modSld">
      <pc:chgData name="Omar Khaled Elsewify" userId="S::omares@stanford.edu::572c0cb5-a2ef-4e44-a8f4-a962d3eea9d0" providerId="AD" clId="Web-{29AA21CC-2463-6D07-B8DA-491399B1ED43}" dt="2020-10-04T14:52:29.535" v="23" actId="1076"/>
      <pc:docMkLst>
        <pc:docMk/>
      </pc:docMkLst>
      <pc:sldChg chg="addSp delSp modSp mod modClrScheme chgLayout">
        <pc:chgData name="Omar Khaled Elsewify" userId="S::omares@stanford.edu::572c0cb5-a2ef-4e44-a8f4-a962d3eea9d0" providerId="AD" clId="Web-{29AA21CC-2463-6D07-B8DA-491399B1ED43}" dt="2020-10-04T14:26:18.355" v="16" actId="1076"/>
        <pc:sldMkLst>
          <pc:docMk/>
          <pc:sldMk cId="1661798916" sldId="263"/>
        </pc:sldMkLst>
        <pc:spChg chg="del">
          <ac:chgData name="Omar Khaled Elsewify" userId="S::omares@stanford.edu::572c0cb5-a2ef-4e44-a8f4-a962d3eea9d0" providerId="AD" clId="Web-{29AA21CC-2463-6D07-B8DA-491399B1ED43}" dt="2020-10-04T14:22:49.789" v="0"/>
          <ac:spMkLst>
            <pc:docMk/>
            <pc:sldMk cId="1661798916" sldId="263"/>
            <ac:spMk id="2" creationId="{823D01B4-8F8E-D44C-8CBF-B32E05C2CC2B}"/>
          </ac:spMkLst>
        </pc:spChg>
        <pc:spChg chg="del">
          <ac:chgData name="Omar Khaled Elsewify" userId="S::omares@stanford.edu::572c0cb5-a2ef-4e44-a8f4-a962d3eea9d0" providerId="AD" clId="Web-{29AA21CC-2463-6D07-B8DA-491399B1ED43}" dt="2020-10-04T14:22:49.789" v="0"/>
          <ac:spMkLst>
            <pc:docMk/>
            <pc:sldMk cId="1661798916" sldId="263"/>
            <ac:spMk id="3" creationId="{17FE9BF2-C7F2-2149-B04B-B37A1F881C95}"/>
          </ac:spMkLst>
        </pc:spChg>
        <pc:spChg chg="add del mod">
          <ac:chgData name="Omar Khaled Elsewify" userId="S::omares@stanford.edu::572c0cb5-a2ef-4e44-a8f4-a962d3eea9d0" providerId="AD" clId="Web-{29AA21CC-2463-6D07-B8DA-491399B1ED43}" dt="2020-10-04T14:23:00.321" v="3"/>
          <ac:spMkLst>
            <pc:docMk/>
            <pc:sldMk cId="1661798916" sldId="263"/>
            <ac:spMk id="4" creationId="{FAF49DEF-5E78-47BD-AD8E-6694251D290C}"/>
          </ac:spMkLst>
        </pc:spChg>
        <pc:picChg chg="add mod">
          <ac:chgData name="Omar Khaled Elsewify" userId="S::omares@stanford.edu::572c0cb5-a2ef-4e44-a8f4-a962d3eea9d0" providerId="AD" clId="Web-{29AA21CC-2463-6D07-B8DA-491399B1ED43}" dt="2020-10-04T14:23:21.493" v="11" actId="1076"/>
          <ac:picMkLst>
            <pc:docMk/>
            <pc:sldMk cId="1661798916" sldId="263"/>
            <ac:picMk id="5" creationId="{3CD41278-E538-43A8-8E58-FAD1C638E9CC}"/>
          </ac:picMkLst>
        </pc:picChg>
        <pc:picChg chg="add mod">
          <ac:chgData name="Omar Khaled Elsewify" userId="S::omares@stanford.edu::572c0cb5-a2ef-4e44-a8f4-a962d3eea9d0" providerId="AD" clId="Web-{29AA21CC-2463-6D07-B8DA-491399B1ED43}" dt="2020-10-04T14:26:18.355" v="16" actId="1076"/>
          <ac:picMkLst>
            <pc:docMk/>
            <pc:sldMk cId="1661798916" sldId="263"/>
            <ac:picMk id="6" creationId="{D1DEF16F-4437-447A-BD02-6D8E5D3BBD71}"/>
          </ac:picMkLst>
        </pc:picChg>
      </pc:sldChg>
      <pc:sldChg chg="addSp modSp new">
        <pc:chgData name="Omar Khaled Elsewify" userId="S::omares@stanford.edu::572c0cb5-a2ef-4e44-a8f4-a962d3eea9d0" providerId="AD" clId="Web-{29AA21CC-2463-6D07-B8DA-491399B1ED43}" dt="2020-10-04T14:52:29.535" v="23" actId="1076"/>
        <pc:sldMkLst>
          <pc:docMk/>
          <pc:sldMk cId="2652204034" sldId="264"/>
        </pc:sldMkLst>
        <pc:picChg chg="add mod">
          <ac:chgData name="Omar Khaled Elsewify" userId="S::omares@stanford.edu::572c0cb5-a2ef-4e44-a8f4-a962d3eea9d0" providerId="AD" clId="Web-{29AA21CC-2463-6D07-B8DA-491399B1ED43}" dt="2020-10-04T14:52:29.535" v="23" actId="1076"/>
          <ac:picMkLst>
            <pc:docMk/>
            <pc:sldMk cId="2652204034" sldId="264"/>
            <ac:picMk id="2" creationId="{A7804EFF-42E3-4B30-A04C-7DA65F777674}"/>
          </ac:picMkLst>
        </pc:picChg>
      </pc:sldChg>
    </pc:docChg>
  </pc:docChgLst>
  <pc:docChgLst>
    <pc:chgData name="Omar Khaled Elsewify" userId="S::omares@stanford.edu::572c0cb5-a2ef-4e44-a8f4-a962d3eea9d0" providerId="AD" clId="Web-{C45B083C-15D4-FA6E-6FDA-A57BF20B5846}"/>
    <pc:docChg chg="modSld">
      <pc:chgData name="Omar Khaled Elsewify" userId="S::omares@stanford.edu::572c0cb5-a2ef-4e44-a8f4-a962d3eea9d0" providerId="AD" clId="Web-{C45B083C-15D4-FA6E-6FDA-A57BF20B5846}" dt="2020-10-04T02:42:28.922" v="54" actId="1076"/>
      <pc:docMkLst>
        <pc:docMk/>
      </pc:docMkLst>
      <pc:sldChg chg="modSp">
        <pc:chgData name="Omar Khaled Elsewify" userId="S::omares@stanford.edu::572c0cb5-a2ef-4e44-a8f4-a962d3eea9d0" providerId="AD" clId="Web-{C45B083C-15D4-FA6E-6FDA-A57BF20B5846}" dt="2020-10-04T02:42:28.922" v="54" actId="1076"/>
        <pc:sldMkLst>
          <pc:docMk/>
          <pc:sldMk cId="3072872294" sldId="260"/>
        </pc:sldMkLst>
        <pc:spChg chg="mod">
          <ac:chgData name="Omar Khaled Elsewify" userId="S::omares@stanford.edu::572c0cb5-a2ef-4e44-a8f4-a962d3eea9d0" providerId="AD" clId="Web-{C45B083C-15D4-FA6E-6FDA-A57BF20B5846}" dt="2020-10-04T02:42:28.922" v="53" actId="1076"/>
          <ac:spMkLst>
            <pc:docMk/>
            <pc:sldMk cId="3072872294" sldId="260"/>
            <ac:spMk id="11" creationId="{344BF1E9-AC4D-DE49-8B41-1FBABEE8C979}"/>
          </ac:spMkLst>
        </pc:spChg>
        <pc:spChg chg="mod">
          <ac:chgData name="Omar Khaled Elsewify" userId="S::omares@stanford.edu::572c0cb5-a2ef-4e44-a8f4-a962d3eea9d0" providerId="AD" clId="Web-{C45B083C-15D4-FA6E-6FDA-A57BF20B5846}" dt="2020-10-04T02:42:28.922" v="54" actId="1076"/>
          <ac:spMkLst>
            <pc:docMk/>
            <pc:sldMk cId="3072872294" sldId="260"/>
            <ac:spMk id="26" creationId="{2026A3D4-FB42-422E-B791-5185B341576C}"/>
          </ac:spMkLst>
        </pc:spChg>
        <pc:grpChg chg="mod">
          <ac:chgData name="Omar Khaled Elsewify" userId="S::omares@stanford.edu::572c0cb5-a2ef-4e44-a8f4-a962d3eea9d0" providerId="AD" clId="Web-{C45B083C-15D4-FA6E-6FDA-A57BF20B5846}" dt="2020-10-04T02:42:28.891" v="49" actId="1076"/>
          <ac:grpSpMkLst>
            <pc:docMk/>
            <pc:sldMk cId="3072872294" sldId="260"/>
            <ac:grpSpMk id="35" creationId="{770E957E-4EE3-574A-8C36-7EE6CBF38AD5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75" v="48" actId="1076"/>
          <ac:grpSpMkLst>
            <pc:docMk/>
            <pc:sldMk cId="3072872294" sldId="260"/>
            <ac:grpSpMk id="45" creationId="{7604C147-1075-9247-9FAD-A55A031557F2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59" v="47" actId="1076"/>
          <ac:grpSpMkLst>
            <pc:docMk/>
            <pc:sldMk cId="3072872294" sldId="260"/>
            <ac:grpSpMk id="62" creationId="{5C16B9EE-B665-2946-8F64-0C174B450B5D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59" v="46" actId="1076"/>
          <ac:grpSpMkLst>
            <pc:docMk/>
            <pc:sldMk cId="3072872294" sldId="260"/>
            <ac:grpSpMk id="73" creationId="{B84795F9-2366-5448-AB8D-D740B721F4EB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28" v="42" actId="1076"/>
          <ac:grpSpMkLst>
            <pc:docMk/>
            <pc:sldMk cId="3072872294" sldId="260"/>
            <ac:grpSpMk id="95" creationId="{8F5E38F7-1EA1-CC44-AB5E-4982636A9844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44" v="43" actId="1076"/>
          <ac:grpSpMkLst>
            <pc:docMk/>
            <pc:sldMk cId="3072872294" sldId="260"/>
            <ac:grpSpMk id="96" creationId="{EB109267-6B59-A540-948D-D65603BE50F2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44" v="44" actId="1076"/>
          <ac:grpSpMkLst>
            <pc:docMk/>
            <pc:sldMk cId="3072872294" sldId="260"/>
            <ac:grpSpMk id="97" creationId="{273E644D-43DA-5C4F-B612-E66448A3DC03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844" v="45" actId="1076"/>
          <ac:grpSpMkLst>
            <pc:docMk/>
            <pc:sldMk cId="3072872294" sldId="260"/>
            <ac:grpSpMk id="98" creationId="{20861E9A-3A23-9345-AE89-5403F048DE6A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797" v="41" actId="1076"/>
          <ac:grpSpMkLst>
            <pc:docMk/>
            <pc:sldMk cId="3072872294" sldId="260"/>
            <ac:grpSpMk id="129" creationId="{2936DAED-F5D9-774C-AEE5-15BC09E5B92D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797" v="40" actId="1076"/>
          <ac:grpSpMkLst>
            <pc:docMk/>
            <pc:sldMk cId="3072872294" sldId="260"/>
            <ac:grpSpMk id="136" creationId="{76538DAA-B6D2-C545-96C6-4CF5EF0C5B79}"/>
          </ac:grpSpMkLst>
        </pc:grpChg>
        <pc:grpChg chg="mod">
          <ac:chgData name="Omar Khaled Elsewify" userId="S::omares@stanford.edu::572c0cb5-a2ef-4e44-a8f4-a962d3eea9d0" providerId="AD" clId="Web-{C45B083C-15D4-FA6E-6FDA-A57BF20B5846}" dt="2020-10-04T02:42:28.781" v="39" actId="1076"/>
          <ac:grpSpMkLst>
            <pc:docMk/>
            <pc:sldMk cId="3072872294" sldId="260"/>
            <ac:grpSpMk id="148" creationId="{AD1C216E-CFE1-7A42-94C7-F1718AF3495F}"/>
          </ac:grpSpMkLst>
        </pc:grpChg>
        <pc:inkChg chg="mod">
          <ac:chgData name="Omar Khaled Elsewify" userId="S::omares@stanford.edu::572c0cb5-a2ef-4e44-a8f4-a962d3eea9d0" providerId="AD" clId="Web-{C45B083C-15D4-FA6E-6FDA-A57BF20B5846}" dt="2020-10-04T02:38:36.728" v="0" actId="1076"/>
          <ac:inkMkLst>
            <pc:docMk/>
            <pc:sldMk cId="3072872294" sldId="260"/>
            <ac:inkMk id="5" creationId="{1A38FB06-E6A9-BA43-A37A-EFB7A262D195}"/>
          </ac:inkMkLst>
        </pc:inkChg>
        <pc:inkChg chg="mod">
          <ac:chgData name="Omar Khaled Elsewify" userId="S::omares@stanford.edu::572c0cb5-a2ef-4e44-a8f4-a962d3eea9d0" providerId="AD" clId="Web-{C45B083C-15D4-FA6E-6FDA-A57BF20B5846}" dt="2020-10-04T02:42:28.922" v="52" actId="1076"/>
          <ac:inkMkLst>
            <pc:docMk/>
            <pc:sldMk cId="3072872294" sldId="260"/>
            <ac:inkMk id="19" creationId="{76CC0708-8C01-7243-9CAF-6F381F2BCE58}"/>
          </ac:inkMkLst>
        </pc:inkChg>
        <pc:inkChg chg="mod">
          <ac:chgData name="Omar Khaled Elsewify" userId="S::omares@stanford.edu::572c0cb5-a2ef-4e44-a8f4-a962d3eea9d0" providerId="AD" clId="Web-{C45B083C-15D4-FA6E-6FDA-A57BF20B5846}" dt="2020-10-04T02:42:28.906" v="51" actId="1076"/>
          <ac:inkMkLst>
            <pc:docMk/>
            <pc:sldMk cId="3072872294" sldId="260"/>
            <ac:inkMk id="21" creationId="{8F744EC6-3C3C-6949-B1E3-D065BDB2816B}"/>
          </ac:inkMkLst>
        </pc:inkChg>
        <pc:inkChg chg="mod">
          <ac:chgData name="Omar Khaled Elsewify" userId="S::omares@stanford.edu::572c0cb5-a2ef-4e44-a8f4-a962d3eea9d0" providerId="AD" clId="Web-{C45B083C-15D4-FA6E-6FDA-A57BF20B5846}" dt="2020-10-04T02:42:28.906" v="50" actId="1076"/>
          <ac:inkMkLst>
            <pc:docMk/>
            <pc:sldMk cId="3072872294" sldId="260"/>
            <ac:inkMk id="32" creationId="{8CAFDBBF-A52B-5749-8C0A-18DED5F4F3A7}"/>
          </ac:inkMkLst>
        </pc:inkChg>
      </pc:sldChg>
    </pc:docChg>
  </pc:docChgLst>
  <pc:docChgLst>
    <pc:chgData name="Omar Khaled Elsewify" userId="572c0cb5-a2ef-4e44-a8f4-a962d3eea9d0" providerId="ADAL" clId="{8AD2D2C0-0D68-5D4D-81F2-03C6664D2EA1}"/>
    <pc:docChg chg="modSld">
      <pc:chgData name="Omar Khaled Elsewify" userId="572c0cb5-a2ef-4e44-a8f4-a962d3eea9d0" providerId="ADAL" clId="{8AD2D2C0-0D68-5D4D-81F2-03C6664D2EA1}" dt="2020-10-04T17:29:03.393" v="2" actId="1076"/>
      <pc:docMkLst>
        <pc:docMk/>
      </pc:docMkLst>
      <pc:sldChg chg="addSp modSp mod">
        <pc:chgData name="Omar Khaled Elsewify" userId="572c0cb5-a2ef-4e44-a8f4-a962d3eea9d0" providerId="ADAL" clId="{8AD2D2C0-0D68-5D4D-81F2-03C6664D2EA1}" dt="2020-10-04T17:29:03.393" v="2" actId="1076"/>
        <pc:sldMkLst>
          <pc:docMk/>
          <pc:sldMk cId="3685743864" sldId="267"/>
        </pc:sldMkLst>
        <pc:picChg chg="add mod">
          <ac:chgData name="Omar Khaled Elsewify" userId="572c0cb5-a2ef-4e44-a8f4-a962d3eea9d0" providerId="ADAL" clId="{8AD2D2C0-0D68-5D4D-81F2-03C6664D2EA1}" dt="2020-10-04T17:29:03.393" v="2" actId="1076"/>
          <ac:picMkLst>
            <pc:docMk/>
            <pc:sldMk cId="3685743864" sldId="267"/>
            <ac:picMk id="3" creationId="{498397C1-5606-814F-8DD8-41B0D4DDC917}"/>
          </ac:picMkLst>
        </pc:picChg>
      </pc:sldChg>
    </pc:docChg>
  </pc:docChgLst>
  <pc:docChgLst>
    <pc:chgData name="Omar Khaled Elsewify" userId="S::omares@stanford.edu::572c0cb5-a2ef-4e44-a8f4-a962d3eea9d0" providerId="AD" clId="Web-{E156F138-75C6-DF55-5CE7-F4926788E296}"/>
    <pc:docChg chg="addSld modSld sldOrd">
      <pc:chgData name="Omar Khaled Elsewify" userId="S::omares@stanford.edu::572c0cb5-a2ef-4e44-a8f4-a962d3eea9d0" providerId="AD" clId="Web-{E156F138-75C6-DF55-5CE7-F4926788E296}" dt="2020-10-04T17:27:52.356" v="26"/>
      <pc:docMkLst>
        <pc:docMk/>
      </pc:docMkLst>
      <pc:sldChg chg="addSp modSp new ord">
        <pc:chgData name="Omar Khaled Elsewify" userId="S::omares@stanford.edu::572c0cb5-a2ef-4e44-a8f4-a962d3eea9d0" providerId="AD" clId="Web-{E156F138-75C6-DF55-5CE7-F4926788E296}" dt="2020-10-04T17:26:48.117" v="14" actId="1076"/>
        <pc:sldMkLst>
          <pc:docMk/>
          <pc:sldMk cId="2494925490" sldId="265"/>
        </pc:sldMkLst>
        <pc:picChg chg="add mod">
          <ac:chgData name="Omar Khaled Elsewify" userId="S::omares@stanford.edu::572c0cb5-a2ef-4e44-a8f4-a962d3eea9d0" providerId="AD" clId="Web-{E156F138-75C6-DF55-5CE7-F4926788E296}" dt="2020-10-04T17:26:36.210" v="9" actId="1076"/>
          <ac:picMkLst>
            <pc:docMk/>
            <pc:sldMk cId="2494925490" sldId="265"/>
            <ac:picMk id="2" creationId="{632B0271-AA7E-4261-B3BA-08799E1EE6C6}"/>
          </ac:picMkLst>
        </pc:picChg>
        <pc:picChg chg="add mod">
          <ac:chgData name="Omar Khaled Elsewify" userId="S::omares@stanford.edu::572c0cb5-a2ef-4e44-a8f4-a962d3eea9d0" providerId="AD" clId="Web-{E156F138-75C6-DF55-5CE7-F4926788E296}" dt="2020-10-04T17:26:48.117" v="14" actId="1076"/>
          <ac:picMkLst>
            <pc:docMk/>
            <pc:sldMk cId="2494925490" sldId="265"/>
            <ac:picMk id="3" creationId="{6F199B9D-A818-449C-8A4E-AF8D7FCE944B}"/>
          </ac:picMkLst>
        </pc:picChg>
      </pc:sldChg>
      <pc:sldChg chg="addSp delSp modSp new">
        <pc:chgData name="Omar Khaled Elsewify" userId="S::omares@stanford.edu::572c0cb5-a2ef-4e44-a8f4-a962d3eea9d0" providerId="AD" clId="Web-{E156F138-75C6-DF55-5CE7-F4926788E296}" dt="2020-10-04T17:27:30.948" v="25" actId="1076"/>
        <pc:sldMkLst>
          <pc:docMk/>
          <pc:sldMk cId="1479002208" sldId="266"/>
        </pc:sldMkLst>
        <pc:picChg chg="add del mod">
          <ac:chgData name="Omar Khaled Elsewify" userId="S::omares@stanford.edu::572c0cb5-a2ef-4e44-a8f4-a962d3eea9d0" providerId="AD" clId="Web-{E156F138-75C6-DF55-5CE7-F4926788E296}" dt="2020-10-04T17:27:10.369" v="18"/>
          <ac:picMkLst>
            <pc:docMk/>
            <pc:sldMk cId="1479002208" sldId="266"/>
            <ac:picMk id="2" creationId="{597627DC-FA2E-47C5-B378-64683B633376}"/>
          </ac:picMkLst>
        </pc:picChg>
        <pc:picChg chg="add mod">
          <ac:chgData name="Omar Khaled Elsewify" userId="S::omares@stanford.edu::572c0cb5-a2ef-4e44-a8f4-a962d3eea9d0" providerId="AD" clId="Web-{E156F138-75C6-DF55-5CE7-F4926788E296}" dt="2020-10-04T17:27:30.948" v="25" actId="1076"/>
          <ac:picMkLst>
            <pc:docMk/>
            <pc:sldMk cId="1479002208" sldId="266"/>
            <ac:picMk id="3" creationId="{681225C8-A419-499F-B677-141B50FC4BF3}"/>
          </ac:picMkLst>
        </pc:picChg>
      </pc:sldChg>
      <pc:sldChg chg="new">
        <pc:chgData name="Omar Khaled Elsewify" userId="S::omares@stanford.edu::572c0cb5-a2ef-4e44-a8f4-a962d3eea9d0" providerId="AD" clId="Web-{E156F138-75C6-DF55-5CE7-F4926788E296}" dt="2020-10-04T17:27:52.356" v="26"/>
        <pc:sldMkLst>
          <pc:docMk/>
          <pc:sldMk cId="3685743864" sldId="267"/>
        </pc:sldMkLst>
      </pc:sldChg>
    </pc:docChg>
  </pc:docChgLst>
  <pc:docChgLst>
    <pc:chgData name="Omar Khaled Elsewify" userId="S::omares@stanford.edu::572c0cb5-a2ef-4e44-a8f4-a962d3eea9d0" providerId="AD" clId="Web-{DC628E53-F55C-4E46-B70A-655C79D2246B}"/>
    <pc:docChg chg="modSld">
      <pc:chgData name="Omar Khaled Elsewify" userId="S::omares@stanford.edu::572c0cb5-a2ef-4e44-a8f4-a962d3eea9d0" providerId="AD" clId="Web-{DC628E53-F55C-4E46-B70A-655C79D2246B}" dt="2020-10-04T02:23:59.112" v="12" actId="1076"/>
      <pc:docMkLst>
        <pc:docMk/>
      </pc:docMkLst>
      <pc:sldChg chg="addSp modSp">
        <pc:chgData name="Omar Khaled Elsewify" userId="S::omares@stanford.edu::572c0cb5-a2ef-4e44-a8f4-a962d3eea9d0" providerId="AD" clId="Web-{DC628E53-F55C-4E46-B70A-655C79D2246B}" dt="2020-10-04T02:23:59.112" v="12" actId="1076"/>
        <pc:sldMkLst>
          <pc:docMk/>
          <pc:sldMk cId="3400167109" sldId="259"/>
        </pc:sldMkLst>
        <pc:picChg chg="add mod">
          <ac:chgData name="Omar Khaled Elsewify" userId="S::omares@stanford.edu::572c0cb5-a2ef-4e44-a8f4-a962d3eea9d0" providerId="AD" clId="Web-{DC628E53-F55C-4E46-B70A-655C79D2246B}" dt="2020-10-04T02:23:59.080" v="11" actId="1076"/>
          <ac:picMkLst>
            <pc:docMk/>
            <pc:sldMk cId="3400167109" sldId="259"/>
            <ac:picMk id="2" creationId="{04231F99-66FD-407D-B651-4D57628AAB20}"/>
          </ac:picMkLst>
        </pc:picChg>
        <pc:picChg chg="add mod">
          <ac:chgData name="Omar Khaled Elsewify" userId="S::omares@stanford.edu::572c0cb5-a2ef-4e44-a8f4-a962d3eea9d0" providerId="AD" clId="Web-{DC628E53-F55C-4E46-B70A-655C79D2246B}" dt="2020-10-04T02:23:59.112" v="12" actId="1076"/>
          <ac:picMkLst>
            <pc:docMk/>
            <pc:sldMk cId="3400167109" sldId="259"/>
            <ac:picMk id="3" creationId="{2C3483BE-9C8C-400E-8589-6F822B4C402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02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1072 7701,'-10'0'1687,"2"0"-1182,8 0 9325,0 0-8954,8 0 0,2 0-499,7 0 1,8 0-9,4 0 0,3-2-30,3-4 0,9-3-130,8-9 0,7-1 294,11-4 0,6-4-130,5-7 0,4-7-524,1 1 1,0-8 263,1 2 1,-8-4-77,-4-2 1,-12 8 38,-5 4 1,-5 3 67,-1 3 1,-6-1-275,0 0 1,-13 8 77,2 4 1,-10 4-221,3 2 0,-6 5 121,1 1 1,-10 1 192,-1-1 175,-1-5 1,1 9-326,-1-5 166,-7 5 0,4 5 150,-8-4-200,0 4 1,2-6 36,3 8-99,-3-7 0,8-1 72,-4-4 0,-3-3-176,9 3 1,-6-3-3,5-2 1,-1 0-181,1-1 243,5 1 0,-9 0-342,5-1 223,3 1 0,-13 6-16,4-1 109,4 8-103,-8-3-118,5-1 182,-7 6-3,0-6-225,0 8-1962,0 0 1,0 8-1,0 2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0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 7729,'-4'0'2055,"1"7"-706,3 3-944,0 3 0,3 7 776,2 3 0,-1 3-555,2 4 0,-1 3-460,2 0 0,1 3-2,-1-3 0,0-4-123,-2-4 1,-1-4 130,-1-4 0,-2-1-280,1-4-9,-1-1-17,-1-6-359,0-2 338,-3-6 0,2-4-241,-2-3 1,3-4 187,0 1 1,0-3 84,3-2 0,-1-3 28,3 0 1,1 0 47,4 1 1,-2 1 82,2 4 0,-1 1 198,-2 1 0,4 2 245,-1 4 0,2 2-239,-1 3 1,2 1 561,0 1 1,1 7-319,1 3 1,1 3 160,-1 3 0,0 2-240,0 2 0,-3 0-201,-2 0 0,-2-2 58,-3 2 1,1-3 101,-4 1 1,1-2-356,-3-1 0,-4-2 89,-1-1 0,-2-2-41,-3 0 0,0-2 78,-2 0 0,2-3-448,-3 0 0,0-3 201,-2 0 0,0-1-404,0-1 1,2 0-405,0 0 1,3 0-748,-3 0 1,7-3 484,-2-2 1,3-2 1181,0-1 0,1-3 0,4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8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255 165 7699,'5'-15'0,"0"0"526,0 0 1,-5 0-121,0 0 1,-5 5-109,0 0 0,-7 2 84,3-2 1,0 2-51,-1 3 1,0 3-317,-5-3 0,0 3 72,0 2 0,-1 7 12,-4 3 1,3 5 95,-3 5 1,4-2-56,1 7 1,1-2 91,4 2 0,-3 3 22,3-3 0,3 2-168,2-2 1,4 1-76,1-6 0,1 0-88,4-5 0,4 0 86,6 0 1,1-1-265,4-4 1,2-4 125,3-6 1,3-2-153,-3-2 0,2-5 27,-2-6 1,1-1-115,-6-4 0,2 1-102,-2-6 1,-9 2-218,4-2 0,-5-3 307,0 3 0,2 3 182,-7 3 0,0 2 484,-5 2-316,0 0 241,-7 7 0,0 3-91,-2 10 1,0 3 79,4 7 1,4 0-9,-4 0 1,3 0 116,2 0 0,0 0-55,0 0 0,2 5-96,3 0 1,-2 0-274,7-6 1,-5-4 53,5 0 1,0-5-234,5 5 0,0-6 119,0 1 0,0-4-172,0-1 1,0 0-22,0 0 1,-1-6-145,1-4 1,-1-5 49,-4-5 1,1 3 460,-6-3 0,5-1-198,-5 1 0,0-5 198,-5 5 0,0 0 289,0 5 0,0 5-163,0 0 910,0 7-649,0-4 0,0 9 36,0 3 1,0-2 119,0 7 0,0 0-145,0 5 0,0 5 113,0 0 0,0 1-158,0-1 0,0-3 131,0 3 1,2-2-55,3 2 0,-3-3-67,3 3 1,-2-5-41,2-5 94,-3 3-398,4-5 174,-6 1-117,0-3 1,0-7 75,0-4 1,5-5-584,0-10 1,5 1 145,-5-6 0,7-5 9,-2-4 1,3-1 116,2 5 0,2 0-34,3 0 0,-4 2-127,4 3 1,-3 3 57,-2 7 1,-5 0-580,0 0 0,0 7 350,5 3 0,0 3-544,-1 2 1,-4 7 346,0 3 1,-1 8-155,1 2 842,3 0 0,-5 2 0,7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9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6229,'-8'0'2510,"1"2"-1863,7 3 0,-5-2-279,0 7 1,0 0-35,5 5 1,0 0-80,0 0 1,0 0-331,0 0 1,2 0 108,3 0 0,-2 0-121,7 0 0,0-2-35,5-3 0,5 1-172,0-6 0,2 0-218,-3-5 1,0-1 235,6-4 0,-7-4-53,2-5 0,-3-6 58,-3 0 1,1 0 133,0 5 0,-6 0-40,-4 0 1,-2 2 388,2 3 310,-3-4-91,4 13 1,-6-3 472,0 14 1,-5 0-414,0 10 0,0 3 430,5 2 0,0 5-394,0 5 0,2 2 28,3 3 1,3 8-197,7-3 1,2 5 643,3-1 1,1 3-482,4 3 1,2-4-407,-7-6 1,-2 0 205,-8 0 1,-3-2 151,-7-3 0,-2-8-339,-3-7 0,-3-7 69,-7 2 0,-5-5 295,0-5 0,-7 1-156,2-6 0,-1 0-273,1-5 1,-7 0 61,7 0 0,-6 0-485,6 0 0,-3-6-14,-2-4 0,0-4-314,0-1 1,2-4-553,3-1 0,-2-5 555,7 5 1,2-5-5,8 5 0,3-5 275,7 5 0,0-7-158,0 2 1,2 2 211,3-2 1,3 5-788,7-5 1,7 7 111,3-2 1,-2-1-1108,2 1 2135,0 0 0,5-2 0,0-1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1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270 105 7734,'8'0'968,"5"0"1,-11-2-869,3-3 382,-3 4 236,-2-13-512,0 6 1,0-7 5,0 0 0,0 5-98,0 0 0,-2 5 86,-3-5 0,2 7-219,-7-2 0,0 3-40,-5 2 1,-5 0 164,0 0 1,-5 7-1,5 3 1,-7 10-116,2 5 0,2 3 16,-2 2 0,7 0 31,-2 0 0,5-5-101,5 0 0,3-2 92,7 2 0,0-2-52,0-3 1,2-8 25,3 3 1,8-10-139,7 0 0,2-4 48,-2-1 1,1-1-179,4-4 1,-1-9-121,-4-6 1,-4 0 126,4 5 1,-5-5 44,-5 1 0,2-1 66,-7 5 0,5 0 156,-5 0 161,0 6 393,-5-4-336,0 11 1,-5-3 151,0 10 1,0 4-67,5 6 0,-5 5-53,0 0 0,0 0-169,5-5 1,1 4 71,4 1 1,-1 0-596,6-5 1,0-5 83,5 0 0,0-1-75,-1 1 0,1-4-184,0-6 1,0 0-1187,0 0 1793,7 0 0,-5-6 0,4-3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1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15 7723,'-9'-6'2469,"1"4"-2169,3-3 1,2 3-162,-7 2 0,5 0 307,-5 0 1,5 0 259,-5 0-720,0 0 0,-5 5 110,0 0 0,5 7-191,0-2 0,7 3-169,-2 2 46,3 0 1,2 0 101,0 0 0,2-2 38,3-3 1,5-1-42,10-4 1,-2-2 28,7 7 0,-5-7 255,5 2 1,-5 2-72,5-2 0,-5 6 246,4-1 1,-5-1-5,1 1 1,-9 0 108,-1 5 0,-1 0-126,1-1 1,-4 1-76,-6 0 0,-1-5 513,-4 0-460,-4 0 1,-11 0-173,0 0 1,-1-6 98,1 1 0,3-4-222,-3-1 1,-1 0 78,1 0 0,-2 0-454,2 0 1,4-1-216,-4-4 0,3 1-440,2-6 1,2 5-248,3-5 417,-4 0 1,11 0 857,-7 0 0,7 0 0,-4-5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2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12475,'0'10'967,"0"0"0,0 0-415,0 5-1,0 0-593,0 0 0,0 0 64,0 0 0,0 5-177,0 0 1,0 0 180,0-5 0,0-1-2358,0 1 1226,0 0 1,0 0-1493,0 0 2598,0-6 0,7 4 0,1-5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60 105 7676,'0'-15'1985,"-5"0"-1403,0 0 0,-5 0-266,5 0 1,-2 5-234,2 0 0,2 7-227,-7-2-131,7 3-60,-4 2 0,7 2-1841,0 3 2176,0 3 0,0 14 0,0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2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7684,'9'-6'4468,"-3"4"-4466,1-5 0,-5 9 21,3 3 0,-4 5 779,-1 10 0,0 5-329,0 10 0,0-2 28,0 7 1,0 0-199,0 5 1,0 4-313,0 1 1,0 0-123,0-5 1,0-7-291,0-3 0,0 0-740,0-5 1,0-3 580,0-12 0,0-1-2662,0 1 3242,0-6 0,0 4 0,0-5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2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16 105 11772,'-7'-8'1708,"5"-6"0,-4 11-1209,6-7 1,6 7 444,4-2 0,10-2-438,5 2 0,4-1-630,0 1 1,6 1-309,0-6 1,7 7-520,-2-2 0,-2 3 9,2 2 1,-9 0-2590,-1 0 3531,0 0 0,-6-6 0,5-3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3.4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90 7687,'0'-15'1216,"0"1"1,0-1-516,0 0 1,-1 5-444,-4 0 29,3 6 202,-5-2 1,7 7 10,0 4 1,-5 10 11,0 10 1,0 12-179,5 8 0,0 6-131,0 9 1,0 0-215,0 0 1,0 0 106,0-1 1,0 0-161,0-5 0,0-2 104,0-7 0,0-7-847,0-3 0,0-5-70,0-5 1,0-9-1591,0-6 1070,0-6 1397,0 2 0,0-6 0,0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4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16 150 7687,'0'-10'1894,"0"0"-1205,0 7 1,-2-6 245,-3 4-692,4 4 0,-6-8 660,7 4-549,0 4 0,7-6-54,3 7 0,3 0-93,2 0 1,6 0-277,4 0 1,-1 0-97,1 0 0,-2 0-92,2 0 1,3 0 12,-3 0 0,2 0-213,-3 0 0,3-5-28,-7 0 0,5-2 143,-5 2 0,0 2-42,-5-7 0,-5 5 41,0-5 1,-5 5 321,5-5-136,-7 7 519,4-10 9,-7 11 281,0-5-468,-7 7 1,5 2 19,-3 3 0,-1 3 232,1 7 0,-2 2-155,2 3 1,3 1 27,-3 4 1,4 4-85,1-4 0,0-2-119,0 2 1,1-7-17,4 2-239,4 3 0,6-6 35,0 3 0,0-9-135,0-1 0,1-6 4,4 1 0,-3-5 39,3-5 0,-2-5-57,2-10 0,-3 3 20,3-3 1,-4-1-129,-1 1 0,-5-5 18,0 5 1,-2-5 128,2 5 0,-3 0 213,-7 5 1,5 0 465,0 0 120,0 7-360,-5-5 113,0 11 1,0 2 54,0 10 0,0 5 234,0 5 0,0-4-206,0 4 0,0 2-89,0-2 1,0 5-581,0-5 0,7 0 189,3-5 1,-2 0-973,2 0 1,0 0 564,5-1 0,0-4-1401,0 0 1877,0-6 0,6 2 0,3-6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0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11711,'0'8'1722,"3"-1"0,-2 2-431,2 1-889,1 2 1,-1 4-47,3 2 0,-1-1-103,-2 3 0,0-2-532,0 2 0,-2-6 237,1 1 0,-1-2-1783,-1 0 1150,4-2-3517,-4-4 4192,4-2 0,-11-5 0,-1-5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4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75 10398,'0'-8'2042,"0"1"0,0 24-1666,0 3 0,0 5-132,0-5 1,0-2-50,0 7 1,5-7-86,0 2 1,0 2 48,-5-2 0,5-1-114,0-4 188,0 0 145,-5 0-326,0-6 1,0-4-61,0-10 1,2-4-147,3-6 1,-2-6 74,7-4 1,-5-2-278,5 2 0,0-8 163,5 3 1,-1 2-545,-4 3 1,3 7-134,-3-2-371,3-4 0,2 10-562,0-1 40,0 6 1271,7 9 0,-6 7-69,4 3 561,-3 10 0,-2 3 0,0 7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4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12353,'8'2'1623,"-3"3"-1377,-3 3 1,-1 7-327,4 0 1,-3 0 0,3 0 1,2 0-16,-2 0 0,0 0-296,-5 0 0,0-5 247,0 0 0,5-5-302,0 5-56,0-7 246,1 3 1,-2-7 81,6-4 1,-2-3 229,2-7 1,3 0-1,-3 0 1,2 0 123,-2 0 1,3 0 217,-3 0 0,2 5-185,-2 0 1,3 7 258,-3-2 0,3 3-178,2 2 0,-2 2 419,-3 3 0,4 3-255,-4 7 1,1 1-382,-1 4 1,2-1-317,-7 6 0,5-7-344,-5 2 1,0 1-113,-5-1 1,5-5-2343,0-5-240,0 0 3276,-5 5 0,-7-6 0,-1-3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5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30 7687,'-6'-8'973,"4"-1"441,-3 4-452,-3 4 466,-1-6-1000,-6 7 1,2 7-283,3 3 1,-1 3 48,6 2 1,0 0-336,5 0 0,0-5 46,0 0 1,0 0-125,0 5 0,1-5-12,4 0 0,0-2 75,10 2 0,-3-2 314,8-3 1,-4-1-141,-1 6 1,2-7 442,3 2 0,-3 3-159,2 2 0,-2-2 178,-2 2 1,0-5 6,0 5 1,-5-5 414,0 5-503,-7 0 0,4 5-129,-7 0 0,0-5-163,0 0 0,-7-2 87,-3 2 1,-3 2-335,-2-7 0,-2 5 155,-3-5 0,4 5-400,-4-5 1,-2 0-286,2-5 1,0 0-634,5 0 0,0 0-544,0 0 0,2-2 1846,3-3 0,-3-3 0,5-7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5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225 45 7796,'-15'-5'663,"0"0"-504,0 0 0,0 5 103,0 0 0,-2 0-44,-3 0 1,4 2-135,-4 3 1,3-2 629,2 7 0,5 5-246,0 5 0,2 7-214,-2-3 0,3 5-198,7 1 0,2-5-174,3 0 0,5-2-125,10 2 1,3 0 180,7-10 1,0 1 7,0-11 1,0 0-13,0-5 0,0-1-115,0-4 1,-5 1 98,0-6 1,-7-1 98,2-9 1,-5 3 77,-5-3 1,-4-2 209,-6 3 1,0-3-41,0 2 0,-1 3-72,-4-3 0,-4 2-195,-6-2 0,-1 4 86,-4-4 1,2 3-176,-7 2 1,6 5-222,-1 0 1,4 7-320,1-2 0,0-2-762,0 2 1393,0 0 0,0 12 0,0 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6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0 359 7664,'0'-8'1143,"0"1"-289,0 0-226,0 6-778,0-6 190,0 7 0,0 2 164,0 3 315,0 3-252,0 7 1,0 5-16,0 0-191,0 7 0,0-6 67,0 4 0,0 3-87,0-3 1,0-3-172,0-2 1,0-4 139,0-1 0,7 0-80,3 0 0,3-6 7,2-4 0,0-4-88,0-1 1,0-1-25,0-4 0,0-4 116,0-6 0,-2-1 33,-3-4 1,3 2-2,-3-7 1,-3 5-156,-2-5 0,2 6-28,-2-1 274,0 4 0,-5 1-95,0 0-147,0 7 111,0 1 353,0 27 0,0-8-104,0 12 0,1 0-1,4-4 1,2 1 77,3-1 1,3-3-58,-3 3 0,3-5-194,2-5 0,0 1 115,0-6 1,5 0-125,0-5 1,2-1 22,-2-4 0,-4-5-89,4-10 0,-3 2 24,-2-7 0,0 0-44,0-5 0,-5-5 61,0 0 1,-7-2 22,2 2 1,-3 2-166,-2-7 0,-2 0 47,-3-4 0,-2 5-16,-3 4 1,-3 6 227,3 4 1,2 3 204,-2 7 1,5 7 23,-5 3-125,7 3 1,-4 14 78,7 3 1,0 15-55,0-1 1,0 11 294,0 0 1,0 3-125,0 2 1,0-1-440,0-5 1,0 3-288,0-7 1,2 5-411,3-5 0,-2-2 26,7-8 1,-7 1-646,2-6 1,2 0-251,-2-5 1614,0-6 0,2-3 0,1-6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6.6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8449,'0'-8'1801,"0"1"1,0 5-846,0-3-386,0 4 1,7-11-560,3 7 1,5-2 49,5 2 0,3 2-489,7-7 1,0 5 165,0-5 262,7 7 0,1-10 0,7 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7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11469,'0'15'231,"0"0"1,0 6 223,0 4 0,0 10 138,0 5 0,0 5-214,0 5 1,0-2-401,0 7 1,0-14 56,0-1 0,0-7-186,0-3 1,0-6 116,0-4 1,2-11-55,3-4-211,-4-3-56,6-2 0,-7-7 2,0-2 0,0-5 112,0-1 1,7-5-33,3 0 1,1-6 110,-1 1 0,3 3 5,-3 2 0,5-1 125,5 1 0,-3 1 182,3 9 1,-4-1-129,-1 6 0,2 0 77,3 5 0,-3 0 248,3 0 0,-4 7-141,-1 3 1,-5 9 425,0 6 0,-5 4-251,5 1 0,-7-1-120,2 1 0,-3 0-26,-2 0 1,-5-2 49,0-3 0,-7 2-88,2-7 1,-8 0-1,-2-5 0,0 0 12,5 0 0,-5-7-6,0-3 0,-1-3-321,1-2 1,3 0 110,-3 0 0,4-7-817,1-3 0,5-3-168,0-2 1,6 0-621,-1 0 1,4-5 790,1 0 1,0-2 35,0 2 0,6 4 784,4-4 0,4 3 0,1 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7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31 150 7652,'15'0'0,"-5"-5"41,0 0 288,-7-6-54,10 2 0,-11-5 464,3-1 224,-3 6-183,-2-4-421,0 11-167,-7-4 0,0 7-43,-3 4 1,-1 4 93,6 6 1,-5 0 102,5-1 1,0 6-125,5 0 1,0 0-25,0-5 1,0 0-23,0 0 0,0 0 40,0 0 0,6 0-150,4 0 1,4-7 83,1-3 0,5-3-227,-1-2 0,6-2-78,-5-3 0,0-3-40,-5-7 1,0-2-3,0-3 0,-2 4 71,-3-4 0,-3-2 256,-7 2 0,0 0-101,0 5 1,-7-4-40,-3-1 1,-3 0 3,-2 5 0,-5 5-209,0 0 1,-5 1-217,5-1 0,-5 4-298,6 6 1,-1 0 46,5 0 0,0 6-1500,0 4 890,6 4 1292,3 1 0,6 6 0,0 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7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88 7652,'0'-21'2146,"0"4"-902,0-4-1050,0 6 30,0 6 1,0 4 259,0 10 0,5 9-37,0 6 0,0 8 82,-5 2 1,0 1-63,0 9 0,1-3-128,4 8 1,-3-9-289,3 9 0,-4-10 106,-1 0 0,0 2-989,0-3 1,0 1 230,0-5 1,0-2-200,0-3 0,0 2-3119,0-7 2256,0 0 1663,0-12 0,0-1 0,0-7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8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45 135 7652,'-7'-15'0,"6"6"3254,-13 3-1531,13-1-1046,-6 5 1,2-6 409,0 3-370,0 3-400,5-4 0,7 6-546,3 0 0,8 0 198,2 0 1,7 0-583,-2 0 0,4 0 487,6 0 0,-3 0-1294,3 0 1,-4 0 297,-1 0 1,-1-2 17,-4-3 1,3-1 550,-3-4 0,-5-4 553,-5 4 0,6-3 0,-4-2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0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39 7754,'-4'-8'0,"0"1"2724,-3-1 1,-1 3-1366,0 0 1,3 3-1050,0 0-873,3 1-807,-1 1-672,3 0 2042,0 3 0,7 5 0,1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8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1 7652,'-7'14'0,"5"6"1478,-3 0 1,-1 7-552,1-2 0,-5 5-259,5 5 1,-5 3-250,5 7 1,-2-2-35,2-3 0,4 1-385,-4-6 0,3-1 39,2-9 0,0 1-265,0-6 334,0-7-410,0 1 0,0-14 72,0 0 0,2-7-130,3-8 0,-2-5-38,7 0 1,0-6 118,5 1 1,0 1 38,0-1 1,1 1 72,4-6 0,-3 6 212,3 4 1,-4 5-143,-1 5 1,0-1 379,0 6 0,0 0 31,0 5 1,-5 2 199,0 2 0,-2 6-32,2 10 1,2-1-94,-7 6 1,0 0-313,-5 4 1,5 0 77,0-4 0,0 1-431,-5-6 1,0 5 213,0-5 0,0 0-2766,0-5 199,0 0 2629,0 0 0,7-7 0,1-1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29.7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328 120 7643,'0'-8'554,"0"-6"0,0 11 864,0-7-675,0 7-519,0-11 0,-2 8 18,-3-4 0,2-2 95,-7 7-193,0-7 1,-5 11-25,0-4 1,0-2-47,0 2 1,0 0-165,0 5 0,-4 2 79,-1 3 1,-2 3-58,2 7 1,3 5 19,-3 0 0,4 5-69,1-5 0,0 6 48,0-1 0,5-1 42,0 1 0,7-7 14,-2 2 0,5-4 2,5-1 0,3-1 5,7-4 1,2-4 2,3-6 1,-2 0-132,7 0 0,-5 0 80,5 0 0,-7-6-137,2-4 0,1-4-17,-1-1 0,0-4 2,-5-1 1,-5 0 66,0 5 0,-5-5-33,5 0 1,-6 0 168,1 5 1,1 5-113,-1 0 0,0 5 532,-5-5-275,0 7 0,-2-4 27,-3 7 1,2 7-40,-7 3 1,7 5 111,-2 5 0,3-4-146,2 4 0,0-2-73,0 2 1,0-3-67,0 3 1,5-8 58,0-2 1,7-6-266,-2 6 165,3-6 0,2 2-40,0-6 1,0-1 54,0-4 1,0-4-11,0-5 1,0-1-145,0 0 0,-2-5 109,-3 0 1,2-5 126,-7 5 0,5 0-82,-5 5 0,1 0 90,-1 0-13,-3 0 213,5 0-79,-7 7 243,0 1 103,0 20 0,0-3-73,0 10 0,1-1-45,4 1 0,-3-2-59,3 7 0,-3-7-80,-2 2 1,4-3-28,1-2 0,0 0-226,-5 0 1,0-6-27,0 1 0,2-5-152,3 5 82,-3-6 0,9 1 49,-6-10 0,7-4-51,-2-6 1,-2-1 35,2-4 1,0 2-234,5-7 0,0 1 133,0-1 0,0-1-74,0 6 1,0-2-44,0 2 0,-5 5-451,0 0 3,0 1-166,5 12 423,0-5 1,-7 11 138,-3 6 0,-2-1-63,2 11 1,-3-3 144,3-2 0,-3 5 271,-2 0 0,1 0 0,4-5 0,-3 0 0,5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0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1 270 7643,'8'8'12,"0"-1"327,-3-7 311,-3 0-63,5 6-199,-1-4 0,-2 5-85,6-7 0,-6 0 169,6 0 1,-1-2-261,1-3 1,3 2-80,-3-7 0,3 1-101,2-1 0,-1-8 87,-4 3 1,6-3-222,-6 3 1,7-2 96,-7-3 0,-4 4-217,-1-4 0,-3 1 83,-2 0 1,0 2 8,0-3 0,-2 5 284,-3 5 1,-3-2-57,-7 7 1,0 0 504,0 5 0,-5 2-249,0 3 1,-1 5 376,1 10 0,3-2-54,-3 7 0,9 0 127,1 5 1,6 5-384,-1 0 0,4 0 17,1-5 1,1 0 119,4 0 0,5-2-191,10-3 1,3-5-453,7-10 0,5 1 134,0-6 1,7 0-934,-2-5 0,-2-6-147,2-4 0,-7-5-782,2-5 0,0 3 438,-5-3 0,1-1 1375,-11 1 0,0 0 0,-5 5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1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91 254 10976,'10'0'225,"0"0"1,5-1-144,5-4 1,4-2-215,-4-3 1,7-3-65,-2 3 1,2-8-34,-3-2 1,3 0 185,-7 5 1,0-2-131,-5-3 1,-5 4 200,0-4 1,-7 8-103,2 2 1,-8 0 233,-2-5 0,-8 7-51,-2 3 0,-2 3 121,-8 2 0,5 0 64,-5 0 1,0 0 34,-5 0 0,5 7-26,0 3 0,1 8 81,-6 2 1,6 7-46,4-3 1,-1 5-119,1 1 1,5 1 80,5 4 1,7-3-109,-2 3 0,3-4-47,2-1 0,7 0 59,3 0 0,3-7-310,2-3 0,5-5-52,0-5 0,5 2-199,-5-7 1,5 0 133,-6-5 1,8 0-177,-2 0 0,-2-5-779,2 0 0,-5-7 494,5 2 0,-7-2-436,2 2 0,-3-3 1118,-2 3 0,0-3 0,0-2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2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225 165 7679,'8'-7'0,"-1"-1"262,-7-7 1,0 5 397,0 0 1,0 0-667,0-5-2,0 7 451,0-6 264,0 6-605,-7-7 1,4 5 85,-7 0 0,0 7-281,-5-2 0,0 3 104,0 2 1,0 7-14,0 3 0,0 5 110,0 5 1,0 3 22,0 7 1,1 0-79,-1 0 0,0 1 5,0 4 1,6-3 39,4 3 1,4-9 52,1-1 0,0-7-288,0 2 0,1-5 85,4-5 0,5-3-141,10-7 1,-3 0 78,3 0 0,1-7-150,-1-3 1,5-3-18,-5-2 0,5-7-101,-5-2 1,0 0 255,-5-1 1,-5 5-48,0-5 0,-5 7 238,5-2 0,-7 4-76,2 1 408,-3 0 1,-4 6-172,-3 4 1,2 5-20,-7 5 0,0 10 101,-5 10 1,0 9 102,0 0 1,2 6-213,3-5 1,-2 7-40,7-2 1,-5 3-160,5 2 0,0-5 99,5 0 1,0-7-291,0 2 0,0-5 21,0-5-75,7-4 1,1-8-79,7-3 134,0-3 0,0-9 45,0-3 0,0-5 32,0-10 0,-5 2 139,0-7 1,0 2-108,5-2 0,-5-3 54,0 3 1,-5-3-79,5-2 1,-5 0-129,5 0 1,-7-2 120,2-3 0,-3 2-112,-2-7 1,0 5 20,0-5 1,0 6 63,0-6 1,0 6 285,0 0 0,-2 4-121,-3 5 1,2 3 766,-7 7-497,6 7 0,-4 1 349,3 7-530,3 0 0,-4 7-50,6 3 1,0 5 190,0 5 0,0 1-30,0 4 0,0 3-214,0-3 1,1 4 83,4 1 1,-1-5 226,6-1 1,-5-4-116,5 5 0,-5-6-164,5 1 1,-5-4-104,5-1 0,-2 0 64,2 0 1,3-7-45,-3-3 1,3-3 14,2-2 1,0 0-194,0 0 0,0-12 28,0-3 0,0-10-208,0 1 1,-2 0 61,-3-1 0,2 2-65,-7-2 1,5-3 180,-5 3 0,0 3 96,-5 2 0,5 4 54,0 1-202,0 7 502,-5 1 1,-5 9-155,0 3 1,0 4 366,5 11 0,0-1-41,0 6 0,0 0 115,0 4 1,0 1-258,0 0 1,5-1-136,0-4 0,7-2-212,-2-3 1,5-9 80,5 4 0,-4-5-64,4 0 0,2-3 31,-2-7 1,5-7-190,-5-3 1,4-5-28,-4-5 1,0-3-1,-5-7 0,0 2 8,0 3 1,-6-3 53,-5 3 1,-2 2-46,-2-2 1,0 1 77,0-1 1,0 4 173,0 6 0,-5 0-116,0 0 1,-1 2 193,1 3 111,3 3 114,-11 7-255,11 0 1,-5 2 106,7 3 1,0 3 390,0 7 1,0 0-250,0 0 0,5 5 87,0 0 0,5 5-58,-5-5 0,2 5-83,-2-5 0,-2 4-193,7-4 1,-5 0-184,5-5 1,-5-1-922,5-4 660,-7 3-618,11-5 1,-11 0-111,7-3-134,-7-3 1,6-2 1238,-4 0 0,3-7 0,7-1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4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270 524 7646,'0'-15'528,"-6"6"433,4-4-622,-11 5 0,4-6-16,-6 4 0,5-1-118,0 6 1,0 0 111,-5 5 1,0 0-75,0 0 0,1 0-298,-1 0 1,0 1 98,0 4 0,0 4-22,0 6 1,1 0 2,4 0 1,-1 1-4,6 4 1,-5-3 81,5 3 1,0-2-19,5 2 0,2-3 66,3 3 0,3-4-60,7-1 1,0 0 86,0 0 0,5-7-56,0-3 0,5-3-170,-5-2 0,4 0 53,-4 0 0,2-2-52,-2-3 0,-3-3-291,3-7 0,-4 0 141,-1 0 1,-5 0-186,0 0 1,-7-1 135,2-4 1,-3 8 20,-2-3 1,0 8-183,0-2 499,0 5 62,0-2 0,-2 7 134,-3 4 1,4-1-50,-4 5 1,3 1-80,2 5 1,0 0 447,0 0-312,7 0 1,1-1-160,7-4 0,0-2 119,0-3 0,1-3 5,4 3 1,-3-5-21,3-5 1,2-5-81,-2-10 0,4 1-114,-4-6 1,2 0-309,-2-4 0,-8-1-589,3 0 1,-4-5 469,4 0 1,-7-7-123,-3 2 0,-1-3 217,1-2 0,-4 2 70,4 3 1,-3 0 37,-2 10 0,-5-1-63,0 11 1,-2 2-18,2 8 0,2 3-494,-7 7 1535,0 0 0,-3 7-375,3 3 1,-2 10 198,7 5 0,-5 3-106,5 2 1,-5 0 37,5 0 1,-1 4-217,1 1 0,3 2-109,-3-2 0,3 1-123,2 4 1,5-3 64,0-7 1,7 0-87,-2 0 1,5-2 63,5-3 1,-3-4-405,3-6 1,3-6 20,2-4 0,-2-4-151,2-1 1,-5-11-88,5-4 1,-7-10 214,2 0 0,2-3-29,-2-2 1,-5-5 36,-6 0 1,0-7-43,1 2 0,3-3 71,-3-2 0,-3 5-177,-2 1 0,-4 5 186,-1-1 1,0 4 319,0 1 1,0 12 815,0 3-678,-6 10 513,-3-2-562,-6 7 1,2 7 282,3 3 0,-1 5-158,6 5 1,-2-2 14,2 7 0,3-5 142,-3 5 1,4 1-13,1 9 1,-5-3-110,0 3 0,0-4-97,5-1 0,0 5-224,0 0 1,0 0 65,0-5 1,1 0-88,4 0 1,4-1 59,6 1 1,0-6-40,-1-4 1,3-5-144,3-5 0,-2 1-148,7-6 0,-5-1-24,5-9 0,-7 0 119,2-10 0,2 3-102,-2-8 1,0-2 72,-5 2 1,-5-4-126,0 4 0,-5-5 45,5 5 1,-7-7 265,2 2 0,-3 2-51,-2-2 0,0 7-21,0-2 1,0 3 391,0 2 1,-5 5-52,0 0 389,-7 7-255,10-4-113,-4 14 1,6 1-43,0 7 1,0 5 106,0 0 0,6 5-83,4-5 1,-1 0-248,1-5 0,-5 0-69,5 0 0,-5-5-746,5 0 295,-7 0 1,9 0 235,-7 0 1,1-7 124,-1 2 0,-2-3-8,7-2 0,-5-5 195,5 0 0,-5-9-78,5-1 1,-5 0 9,5-5 1,-6-1-39,1 1 0,1 0-135,-1 5 0,0 0 221,-5 0 1,0 5-73,0 0 0,0 5 137,0-5-231,0 7 242,0-4-104,0 7 0,0 2 462,0 3 0,0 3-95,0 7 0,2 2 19,3 3 1,-3 3 418,3 7 0,-2 1-295,2 4 0,-2-1 495,7 5 1,0 1-465,5 5 0,0 0 280,0 0 0,-2 0-459,-3 0 1,2-5-358,-7 0 1,0-9 72,-5-1 0,-2 0-104,-3-5 0,-3-4-117,-7-1 1,-2-3 130,-3-2 1,2-5-343,-7 0 0,0-7-48,-5 2 0,0-3-231,1-2 1,-6-2 189,0-3 0,0-8-80,5-7 1,0-5 154,0 5 1,2-6 157,3 1 1,8-4 84,7-1 0,7 1-81,-2-1 0,3 0-137,2 0 1,12 0 64,3 0 0,10 5 223,0 0 0,8 5-36,2-5 0,6 7 42,-1-2 1,-1 8-309,0 2 0,0 2 86,1-2 0,-4 3-228,-6 7 0,-2 0 133,-3 0 0,2 0-993,-7 0 1,-5 7 1367,-5 3 0,0 3 0,5 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5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270 120 7651,'0'-10'727,"0"0"1,-5 0-594,0-5 0,-1 5-597,1 0 0,1 5 513,-6-5 1,5 5 502,-5-5 0,5 5 479,-5-5-740,0 7 1,-5-4-335,0 7 0,-1 7 27,-4 3 0,3 5-38,-3 5 1,4 3 141,1 7 0,0 0 17,0 0 1,5-1-34,0 1 1,7 0-57,-2 0 1,3-1-89,2-5 0,2-2 111,3-7 0,3-5-54,7 0 0,0-7 67,0 2 1,0-5-105,0-5 1,5-3 25,0-7 1,0-5-111,-6 0 0,1-5 67,0 5 1,-1-5-6,-4 5 0,1 0 98,-6 5-9,0-6 1,0 4 340,0-3-135,0 4 248,-5 7-273,0 3 0,-1 9 27,-4 7 1,3 0 10,-3 10 1,3 2-58,2-3 0,5 6-68,0-5 1,2 5-11,-2-5 0,2 0-590,2-5 1,5 0 51,-4 0-672,3 0 0,2-2 496,0-3 0,0-3-1268,0-7 1882,0 0 0,0 0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5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76 7651,'0'-10'1300,"0"0"-805,0 0-295,0-5 88,0 6-1,0 3 278,0-1-34,0 6-282,-7-6 39,5 7-55,-4 0-290,6 0 1,-5 2 76,0 3 1,0-2 85,5 7 0,-2 0-219,-3 5 1,3 0 80,-3 0 0,5 0-247,5 0 239,-3 0 1,11-1 74,-3 1 0,4 0 21,1 0 0,-1-1 99,1-4 1,0 3-144,0-3 0,0 3 54,0 2 0,0 0 249,0 0 0,-5 0-72,0 0 0,-2 0 68,2 0 0,-3 0 324,-7 0-418,0 0 1,-2-2 87,-3-3-229,-3 3 0,-12-11 57,0 3 1,0-3-99,5-2 1,-5 0 94,0 0 1,0-2-16,6-3 1,-1 2-1216,0-7 0,0 0 522,0-5 0,5 5-1638,0 0 2216,0 0 0,1-5 0,3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6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330 43 7648,'8'-14'1272,"-1"5"-372,-7-4-867,6 11 1,-4-3 26,3 10 1,-3 10 378,-2 10 0,0 5 6,0 5 0,0 3-5,0 7 1,0 0-295,0 0 1,5-5 20,0 0 1,5-7-202,-5 2 0,5-9 102,-5-1 0,5-11-229,-5 1 142,0-4-317,-5-3-75,0-1 199,0-20 0,0 8 43,0-10 1,-7 3-159,-3-3 0,-3 2 12,-2 3 1,-2-3 81,-3 3 1,2-4 336,-7-1 0,5 2-90,-5 3 0,5-1 114,-5 6 0,2-5 177,-2 5 0,-2 0 243,7 5 0,-5 1 66,6 4 1,-1 4-221,5 6 0,1 5-23,4-1 1,4 8-104,6-2 0,0 3-104,0 2 1,0-5 26,0 0 1,11-7-128,4 2 0,5 0-136,0-5 0,2 2-283,3-12 1,3 0-62,-3-5 0,8 0-460,2 0 1,0 0-390,-5 0 0,-2-5 593,-3 0 0,3-5-335,-3 5 1,-3-5 559,-2 5 1,-4-7 446,-1 2 0,0 4 0,0-8 0,0 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6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45 7169,'9'-6'76,"-3"-3"1,-4-4 3080,3 3-2241,-3 4-534,4 6 388,-6 0 0,0 6-266,0 4 1,5 5-471,0 5 1,2-3-291,-2 3 1,-4 1-245,4-1 0,2 0-26,-2-5 1,2 0-2017,-2 0 128,-4 0 2414,6 0 0,0 0 0,1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0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7709,'0'-7'2351,"0"-1"0,3 5-2811,0 3 0,-1 4 986,-2 6 0,3 5 1092,-1 5 0,2 6 451,-2 2-1454,-1 1 1,3 5-159,-1 2 0,-2-2-98,1 2 0,1-4-825,0 1 0,0-4 357,0-2 0,-2-5-453,1 1 0,0-8 446,0-3 0,-1-2-4042,2-3 4158,-2 1 0,2-1 0,1 1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6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45 105 7648,'0'-15'0,"0"0"0,0 0 2273,-7 0-1479,6 0 0,-11 5-1486,7 0 44,-7 7-89,11-4-490,-6 7-491,7 0 1718,0 0 0,7 7 0,1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7.2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165 238 7648,'0'-15'0,"0"-1"1185,0-4-719,0 3 0,0-6-797,0 3 0,0 7 127,0-7 1,0 7 421,0-7 1,-2 8-24,-3 2 0,2 2 196,-7-2 0,7 1-122,-2 4 0,-4 4-238,-1-4 0,2 5 163,-2 5 0,2 5-2,-2 10 1,-3 3 351,3 7 1,-2 6-150,2 4 1,-2 5-49,7 5 1,-5-2-145,5 7 1,0-2 169,5 2 0,0-3-99,0-8 0,2-4-185,3 0 0,-2-6-209,7 0 1,-5-9-390,5-5 0,-1-3-1889,1-2 1188,3-7-306,-11-1 0,6-7 747,-3 0 1,-3-2 80,3-3 688,-4-3 0,-7-7 0,-3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7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90 8216,'-2'-10'3102,"-3"1"-2044,3 5 684,-4-9-1261,6 11 1,1-6-125,4 3 1,4 3-167,6-3 1,1 2-622,4-2 1,-1 3 121,5-3 1,1 4-120,5 1 0,0 0-373,0 0 0,0 0-956,0 0 0,5 0-68,0 0 1824,-7 0 0,0-7 0,-4-1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7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285 120 7648,'0'-14'0,"0"-1"748,0 0-431,0 0 0,-2 5-224,-3 0 1,2 5 77,-7-5 1,0 5 192,-5-5 1,0 6-116,0-1 0,0 4-192,0 1 1,0 0 38,0 0 1,0 1-16,0 4 1,0 4 169,0 6 1,0 5 90,0 0 0,2 6-119,3-1 0,-2 5 90,7 5 1,-5-3 73,5 2 1,0 3-79,5-2 1,0 0 29,0-5 1,2 5-151,3 0 0,3-2-116,7-8 1,0 1-102,0-6 1,-5 5-310,0-5 1,0-5-128,5-5 0,-5-2-554,0 2 0,-7-1-952,2-4 732,4-4 1238,-8 6 0,6-7 0,-7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7.9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12207,'0'-8'2649,"0"1"-1596,0 7-686,0-6 0,8 4-433,7-3 0,1-1-23,9 1 0,0 0-14,5 5 1,2 0-110,3 0 1,-4 0 154,4 0 0,-3 6-173,-2 4 0,-5 3 18,-1 2 0,-5 2 76,1 3 0,-9-3 74,-1 3 0,-6 1-203,1-1 0,-4 0-182,-1-5 0,0-5-225,0 0 1,-1-2 50,-4 2 0,1-3-1208,-6-7 1829,7 0 0,-10 0 0,4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8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15 106 7648,'0'-15'4439,"0"0"-4133,0 0 0,0 5 35,0 0-753,-6 7 374,4-11-3011,-5 13 3049,7-13 0,0 13 0,0-6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8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90 135 7648,'0'-10'-107,"0"0"-45,0 7 131,0-10 1,0 4 711,0-5 0,1 4 217,4 0-512,-3 0 0,5 0-109,-7 0 0,0 5 358,0-5-238,0 6-72,0-2 25,0 6-275,-7 0 0,0 1 196,-3 4 1,-3 5-37,3 10 1,-3 2 108,-2 3 1,5 3-109,0-3 0,7 3 94,-2 2 1,3-5-157,2 0 1,0-5-139,0 5 0,7-7-185,3 2 0,5-5 147,5-5 0,-2 2-470,7-7 1,0 0 271,5-5 0,0-7-341,-1-3 1,-4-3 26,0-2 1,-5-5-87,5 0 0,-7-5 223,2 5 1,-5-5-3,-5 5 1,2-5 276,-7 5 0,2 0-100,-2 5 1,-4 0 159,4 0 0,-5 6-260,-5-1 1038,4 6-143,-13-2-198,6 6 1,-5 6-43,3 4 1,1 3 212,4 2 0,4 2-97,-4 3 0,3-3-115,2 3 0,0-4-26,0-1 1,0 0 68,0 0-405,7 0 0,1 0 87,7 0 1,0-7-472,0-3 0,5-3-22,0-2 0,5 0-268,-5 0 0,5-2 355,-5-3 1,5-3-48,-6-7 1,1-5-173,-5 0 1,0 0 170,0 5 0,-6-1 122,-4-4 0,1 3 39,-1-3 1,0 3 176,-5 2 1,0 1 105,0-1 132,0 6 1,-1 3 220,-4 6 0,1 0-247,-6 0 0,7 1 193,-2 4 0,2 0-127,-2 10 0,3-3 458,-3 8 0,3-4-237,2-1 1,2 2 9,3 3 1,-2-3-182,7 3 1,2-4-205,8-1 1,-4 0-653,4 0 1,2-5 404,-2 0 1,5-7-562,-5 2 1,6-1 326,-1 1 1,-1-4-2464,1 4 2847,-7-3 0,10-9 0,-5-1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9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13675,'0'15'2804,"0"6"-2045,0 4 0,0 10-249,0 5 1,0 8-196,0 2 0,0 7-195,0-3 1,0-2-45,0-2 1,0-5-170,0-5 0,0-9-850,0-6 0,2-7 573,3 2 0,-4-8-3542,4-2 1856,-3-7-539,-2 4 2595,7-7 0,-6-7 0,6-1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9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9717,'8'0'1820,"-2"6"0,-6-1-1141,0 10 0,5-1 245,0 11 1,0 5-535,-5 4 0,0 10-145,0 1 0,-1 1-166,-4 9 0,3-12 72,-3 2 1,-2-5-542,2 0 1,1-4-172,4-6 0,0-1-1616,0-5 1059,0-2 1,0-12-1988,0 0 3105,0-7 0,6 4 0,2-7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39.8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76 9599,'0'-9'6067,"-7"-4"-5443,6 11 1,-4-9-49,10 6 0,3 0-215,7 5 0,6-5-247,4 0 1,9 0-231,1 5 0,4-2-284,-4-3 1,5 4-159,-5-4 0,5 3-776,-5 2 1,-2 0-2318,-8 0 3651,-3 0 0,-1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1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39 7696,'-15'-4'0,"3"3"2692,2-4 0,1 3 15,2-1-1554,3 2 177,0 1-393,4 0 1,6 0-610,2-3 1,4 2-259,1-1 1,2 1-875,3 1 0,-1-3 557,3 1 0,-3-1-1445,1 3 0,-1 0 692,1 0 1,-2-2 999,1-1 0,3 1 0,-1 2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2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7657,'1'-8'2220,"4"3"-918,-3-3-487,5 6-567,-7-4 1,0 19 677,0 7 1,0 10-411,0 10 0,0 1-206,0 14 0,0 0-246,0 5 0,0 3 77,0-3 1,0 1-400,0-11 1,0-5 248,0-5 1,0-7-811,0 2 0,0-10 386,0-5 0,0-9-2791,0-1 1821,0-6 1403,0 2 0,6-12 0,3-3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2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0 135 8645,'0'-8'2600,"0"1"-2670,0 0 1657,0 6-1000,0-6 0,7 7-188,3 0 1,5 0-208,5 0 1,3 0-144,7 0 1,1 0 118,4 0 1,-1-5-543,5 0 1,-4-1 20,5 1 0,-7-2-210,2-3 0,-3-2 205,-2 7 1,-7-6-787,-3 1 619,-3 3 115,-2-6 446,-7 11 1,-3-5-146,-10 7 392,-3 0 0,-7 2 1,0 3 1,5 0 138,0 10 0,1-3-185,-1 8 1,-1 1 42,6-1 0,0 7 79,5-2 0,0 3-85,0 2 0,0-2-141,0-3 0,8 3 36,7-3 0,2-3-101,8-2 0,-5-9 70,5-1 0,5-6-311,4 1 1,1-4 32,-5-1 0,0-11-56,0-4 1,-2-3 68,-3 3 0,-3-5-68,-7 0 1,-7-2 218,-3 2 0,-3 4-68,-2-4 0,0 1 44,0-1 1,-7 4-26,-3-4 0,-3 3 116,-2 2 0,-5 0-92,0 0 1,-5 5-108,5 0 1,-6 2-45,1-2 0,3 2-218,2 3 0,-2 3-576,2-3 1,1 3 380,4 2 0,5 0-1325,0 0 1889,6 7 0,-9 1 0,5 7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3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253 1 7647,'-15'0'2625,"0"0"-1884,0 0 1,-1 0-1273,-4 0 1,3 0 530,-3 0 0,4 6 609,1 4 1,-5 5-273,0 5 1,0-2-100,5 7 1,5 0-184,0 5 1,7 0 84,-2 0 1,5 2-237,5 2 1,3-4-45,7 0 1,5-1 15,0-9 1,6-6-60,-1-4 0,-1-6-224,0 1 1,0-4-56,1-1 0,1 0 179,-6 0 0,5-1-551,-5-4 1,5-2 344,-5-3 1,0-1 488,-5 6 0,6-14 0,3 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3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90 8185,'-9'0'1693,"-4"0"-1459,11 7-69,-11-5-93,11 11 0,-9-5 1033,6 7-691,0 0 1,5 0-96,0 0 1,6 2-236,4 3 1,5-4-234,5 4 1,-1-8 151,5-2 1,0-7-86,1 2 0,3 2 86,-3-2 1,-2-2 1,2-8 0,-7 2-66,2-7 1,-3 0-39,-2-5 1,-7 0 163,-3 0 1,-3-2 150,-2-3 1,0 4-121,0-4 0,-7 3-31,-3 2 1,-3 0 9,-2 0 0,-2 0-2,-3 0 0,2 1-193,-7-1 0,0 5-32,-5 0 1,7 6-63,3-1 1,-2 4-175,3 1 1,-6 0-327,5 0 0,5 6-1673,5 4 2386,0 4 0,1 7 0,3 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4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9544,'0'8'550,"0"5"1,5-9 50,0 6-341,0-1 1,0 11-58,0 0 0,5 2-63,-5-2 0,1-3-200,-1 2 1,-3-2 123,3-2 0,1 0-346,-1 0 0,0-5 223,-5 0-416,0-7 224,7 4 1,0-9-60,3-3 0,1-8 167,-6-7 1,7-5 58,-2 5 0,3-6 182,2 1 1,5 3-74,0 2 1,0-2 251,-5 3 0,5 4-123,0 5 1,0 6 759,-5-1-620,0 4 0,-2 12 158,-3 4 1,2 10-308,-7 0 0,0 3-368,-5 2 0,0 0 34,0 0 1,0-2-238,0-3 1,0 2-2007,0-7 2432,0 0 0,-7 1 0,-1 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4.9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7621,'8'0'2680,"-1"0"-2403,-7 0 248,-7 0-61,-1 0 0,-7 5-247,0 0 1,5 6-181,0-1 1,2-1-132,-2 1 165,-4 0 1,8 5 18,-4 0-55,3 0 1,7 0-339,0-1 143,0 1 0,12-1-1,3-4 0,5 1 154,0-6 1,-2 5 30,7-5 1,-5 2 236,5-2 0,-7 2-76,2 3 1,-3 3 41,-2-3 1,-2-2-26,-3 2 1,-2 0 391,-3 5 0,-3 0-78,3 0 1,-5-5-26,-5 0 0,-4 0-77,-5 5 0,-3-2-124,-3-3 0,2 2-380,-7-7 0,5 5 136,-5-5 0,2 5-691,-2-5 1,-2 0 49,7-5 0,0 5-259,5 0 0,-5 0-888,0-5 1,5-5 1741,5 0 0,0-14 0,-5 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5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10270,'0'15'1197,"0"0"1,0 1-623,0 4 821,0 3-877,0 14 0,-5 1 549,0 7-743,0 0 1,5 0-109,0 0 0,2 0-222,3-1 0,-4-5-452,4-4 1,2-6 368,-2-4 0,1 0-2296,-1-10 1034,-3 4-1976,5-11 1252,-7 0 699,0-1 1375,-7-7 0,-1-7 0,-7-1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5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30 150 7634,'-8'-8'4887,"1"2"-3930,7-1-764,-6 5 92,4-4 677,-5-1-623,14 5 1,1-9-125,7 6 0,2-5-247,3 5 0,3-5 29,7 5 1,0-5 139,0 5 1,0-5-437,0 5 1,-5-5 202,0 5 0,-2-5-378,2 5 1,-4 0-228,-6 5 82,0 0 562,0 0 0,-6 7 299,-4 3 0,1 8 187,-1 2 0,0 6-227,-5-1 0,0 2-6,0-2 0,0 3 26,0-3 1,0-2 73,0 2 0,0-7-153,0 2 0,0-3-70,0-2-23,0-7 0,0 1-249,0-4 101,0-4 0,0 4 52,0-10 0,2 2 150,3-7 1,-2-5-100,7-5 0,-2-5-208,2 5 1,4-6-40,-4 1 1,3-4-75,2-1 0,0 2-50,0 3 0,0 4-224,0 6 1,-2 0-776,-3 0 0,3 6-32,-3 5 309,-3 2 1,6 2 703,-3 0 0,-3 6 384,-2 4 0,3 4 0,1 1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6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44 7634,'-8'0'3774,"1"0"-3381,7 0 721,0 0-772,0 6 1,0-1-100,0 10 0,0-3-165,0 8 0,5-4 112,0-1 0,7 5-149,-2 0 1,3 0 45,2-5 0,0 0-321,0 0 1,0-5 19,0 0 1,0-7-129,0 2 0,2-5-325,3-5 1,-4-3 289,4-7 1,-8 0-104,-2 0 0,-5-5 101,5 0 0,-7-6 272,2 1 1,-3 3-38,-2 2 0,0 4 370,0 1 1,0 5 58,0 0 1,0 5 832,0-5-652,0 6 1,-2-1-188,-3 10 0,3 4 538,-3 6 1,4 0-327,1 0 1,0 1-12,0 4 1,6-3-144,4 3 1,4 1-279,1-1 0,0 5-218,0-5 0,4 5-356,1-5 0,5 0-395,-5-5 0,7 0 472,-2 0 0,-2-5-1447,2 0 0,-5-7 922,5 2 0,-7-3-40,2-2 1003,-3 0 0,-2-7 0,0-1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6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225 285 7634,'0'-15'308,"0"6"1,-1-4 675,-4 3-514,3 3 1,-11 1-135,3 6 0,-4 0 242,-1 0 1,0 1-141,1 4 0,-3 5 7,-3 10 0,3 4-89,-3 6 1,4-1 98,1 1 1,5 0-74,0 0 1,7 0-194,-2 0 1,3 0-159,2 0 1,7-2 129,3-3 0,8-3-739,2-7 1,6-7-99,-1-3 0,9-3-477,0-2 0,1-2 440,-5-3 1,0-8-180,0-7 0,0-7 325,0 2 1,-2-8 211,-3-2 1,-3-5 8,-7 5 1,0-6 85,0 1 0,-2-7 260,-3 2 0,-4-1 0,-6 11 0,0-3 0,0 8 0,0-2 188,0 12 1,-5 0 578,1 5-365,-8 7 0,9 1 1266,-7 7-636,6 0 0,-7 7-477,6 3 0,0 3-42,5 2 1,0 5-153,0 0 0,0 7 494,0-2 0,0 3-189,0 2 0,0 0 18,0 0 0,0 0-265,0 0 0,0 4-108,0 1 1,0 0-892,0-5 1,0 5 446,0 0 1,1-2-312,4-8 1,-1 2 313,6-7 1,-7-5-5325,2-5 3099,3 0 2355,1-2 0,-1-8 0,-2-8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31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1 7696,'-8'0'1033,"1"0"0,-1 0-496,1 0 0,-4 0 377,1 0 0,0 3-402,2 2 0,2 2-178,1 0 0,-2 1-208,2 0 0,1 0-106,2 2 1,1-1-362,1 1 0,1-2 265,1 0 0,4-1-217,4-2 1,-2 1 150,2-4 0,2 4 204,1-1 0,-1-1 56,0 1 1,0-2 417,1 2 1,1 0-109,-1 3 1,-1-1 316,0 1 0,-2 0 393,3 2 1,-1 0-555,1 2 0,0 1 156,-3 2 1,0-2-270,-2 0 1,-3-2-362,0 2 0,-3-1 195,0-2 1,-2-1 262,-2 1 1,-2-3-204,-4-2 0,0 2-11,-3-2 0,0-1-155,-5-2 0,4 2-3,-1-2 0,0 1-672,-2-3 0,2 0 394,1 0 1,-1-1-2024,-2-2 1,1 2 93,1-5 0,-1 1-474,4-2 0,0 0 2485,2 2 0,1-5 0,-1 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46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12002,'7'-8'2004,"-4"0"-1708,7 3 0,5 2 1129,5-7 1,5 6-675,-5-1 0,11-1-1762,-1 1 1,5-2 626,0 2 1,-3 3-2286,2-3 0,-2 2 379,-2-2 2290,-7-3 0,6-7 0,-6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49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373 90 7785,'0'-8'938,"0"-6"1,0 11-16,0-7 492,0 7-451,0-11 162,0 13-238,0-13-631,0 13 1,-2-11 90,-3 7 1,2 0-88,-7 5 1,5 0-102,-5 0 0,0 0 58,-5 0-1,-5 2 116,0 3 1,-7 3-91,3 7 1,-3 7 45,2 3 1,-3 3-8,3 2 0,-2 0-13,2 0 0,4 0-14,6-1 0,5 1-38,0 0 1,6-1-129,-1-4 1,10 3 128,5-3 0,4-4-261,1-1 0,6-3-116,4-2 0,3-2-100,2-3 0,-3-2-979,3-3 1,-8-3 633,7 3 1,-2-3-474,3-2 0,-5-2 464,0-3 1,0 2-1033,5-7 0,-5 5 799,0-5 0,-7 1 846,2 0 0,-4-11 0,-1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49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75 7720,'0'-15'-194,"-5"5"416,0 0 0,0 5 981,5-5-614,0 7-180,-7-11 104,6 13 98,-6-6-318,7 7 0,0 7 103,0 3 1,-5 5-141,0 5 0,0 3 127,5 7 1,0 0-128,0 0 0,0 0-148,0-1 1,0 1 121,0 0 1,2-5-229,3 0 0,-2-7-149,7 2 1,2-3-185,8-2 0,-4-7-6,4-3 1,2-3 6,-2-2 1,1-3-97,-1-7 1,-3-2 161,3-13 0,-3 5 4,-2-5 1,-6 0 74,1-5 1,-6 0 74,1 0 0,-4 6 25,-1-1 1,0 6 170,0-1 147,0-3 498,0 7-111,0 1-407,-6 8 1,4 14 439,-3 3 0,3 4-210,2 6 0,2-1-63,3 6 1,-2-5-26,7 5 1,-1-2-208,1 2 1,3-2-362,-3-3 0,3-3-483,2 2 0,0-7-854,0-2 1,0-2 751,0 2 1,5 2-1146,0-7 1943,0 0 0,2 2 0,1 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0.1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7785,'8'0'1889,"0"0"-1398,-3 0 0,-1 2-403,6 3 0,-7-2 511,2 7 0,2 0-184,-2 5 0,1 5 39,-1 0 1,2 1-132,3-1 1,-2-3-288,-3 3 0,-3-4 121,3-1 0,-3 0 149,-2 0 178,0-6 1,0 4-465,0-11 1,-2 4 79,-3-6 1,2-6-384,-7-4 0,6-9 166,-1-1 1,4-1-17,1 1 1,0-4 49,0-5 1,6 4-55,4 0 1,2 1 36,-2 0 0,3-3-223,-3 7 0,3 0-250,2 5 1,0 2 239,0 3 1,2 3-824,3 7 0,-4 0 535,4 0 1,-8 2-386,-2 3 1,0 5 1005,5 10 0,7-4 0,1 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0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1 105 11916,'0'8'1756,"5"5"-1067,0-3 1,1 4-246,-1 1 1,4 6-177,6 4 0,0-2-133,-1 2 0,1-1-96,0 1 0,-5-4 122,0-6-321,0 7-69,5-6 215,0-1 189,-6-8 1,-1-9-105,-3-3 1,-3-5-62,3-10 0,-4-1 50,-1-4 1,5-8-374,0 3 1,0-3 66,-5 3 1,5-5-81,0 0 0,0 5-288,-5 5 1,2 7-121,3-2-1390,-4 3 1547,6 9 0,-5 1-772,3 7 1349,-4 0 0,13 0 0,-6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0.9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16 195 12342,'15'0'150,"-1"0"1,1-1 22,0-4-632,0 3 417,0-11 1,0 5-122,0-7 152,0 6 0,-5-4-187,0 3 0,-7-3 93,2-2 0,-3 0 84,-2 0 0,0 5-54,0 0 1,-2 2 90,-3-2 0,-3-2 77,-7 7 0,0 0 118,0 5 1,0 0-82,0 0 1,0 5 64,0 0 0,0 12 365,1-2 1,4 4-183,0 1 0,6 2 207,-1 3 0,4 3-199,1-3 1,0 3-250,0 2 1,1 0 22,4 0 0,5-5-657,10 0 1,-2-7 92,7 2 0,-5-5-236,5-5 0,-5 2-221,5-7 1,-5 0-1873,5-5 2733,-7 0 0,4-7 0,-7-1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1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1 11591,'8'6'402,"-3"4"1,-3 10 397,-2 5 0,5 4-437,0 0 0,1 8-162,-1 3 0,-1 1-71,6-1 1,-5 2 95,5-7 0,-7-2-179,2-8 94,3 3 1,-5-13-117,7 0-259,-6 0-48,2-13 0,-6 3 262,0-10 0,0 1 29,0-6 1,0 0-338,0-4 1,0-3 133,0-3 1,-5 3-392,0-3 1,-5-1 249,6 1 0,-8-5-91,2 5 1,-3 0 241,-2 5 0,0 0 351,0 0 0,0 5 429,0 0 0,-2 7-379,-3-2 0,2 5 425,-7 5 0,0 3-264,-5 7 0,5 7 187,0 3 1,7 3-124,-2 2 1,5-5 127,5 0 1,-1 3-26,6 2 0,0 3 47,5-8 0,1-2-187,4 2 1,4-6-157,5 0 1,3-7-815,3-2 1,2-7 445,3 2 0,6-3-385,-6-2 1,7 0 272,-7 0 1,-2 0-3421,2 0 3651,-7 0 0,4-7 0,-7-1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2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 30 7754,'-6'-8'1828,"2"1"-1274,-5 7 0,4-5-392,-5 0 0,0 0-11,-5 5 1,0 2 256,0 3 1,-2 3-121,-3 7 1,4 5-238,-4 0 1,1 7 10,-1-2 0,4-2-208,-4 2 0,5-2-70,5 2 0,3 2 154,7-7 0,0 0-104,0-5 0,4-2 54,6-3 1,1 1 193,14-6 1,-2 0-30,2-5 0,4 0-11,-5 0 0,5 0 132,1 0 1,-2 5 227,-3 0 0,1 5-103,-6-5 1,0 9-40,-5 1 1,-5 1 260,0 9 0,-6-5-132,1 5 0,-4-7 54,-1 2 1,-6 2-59,-4-2 1,-4 0-10,-1-5 0,-1 0-110,-4 0 1,1-5-1,-5 0 1,0-7-289,-1 2 1,-1-3 114,6-2 0,-5 0-805,5 0 1,-5-2 416,5-3 0,0 2-1258,5-7 1,5 1-1286,0-1 89,7-3 2749,-4 5 0,14-7 0,1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2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7743,'8'0'2423,"-1"0"0,-7 7-2258,0 3 1,0 5 0,0 5 0,0 3 705,0 7 0,2 7-472,3 2 1,-4 3-259,4-2 1,-1 3-114,1-3 0,-4 2-274,4-3 0,2-2-10,-2-7 1,2-2 219,-2-3 0,-4-3-2811,4-7 1134,4 0 338,-8 0 0,8-5 1375,-4 0 0,-4-7 0,6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3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15 105 7743,'-8'0'4943,"1"-2"-4173,7-2-268,0 2 742,0-5 1,2 7-587,3 0 0,8-5-310,7 0 1,7-1-414,-2 1 0,3 1-362,2-6 0,0 7-1011,0-2 0,0-2 791,0 2 0,-1-5-2740,1 5 3387,0 0 0,-6-1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4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1388 8139,'-10'7'342,"2"1"0,1-5 25,3 1 572,3-3 52,-5-1 401,6 0 1149,0 0-2173,6-5 1,-4 1 29,6-8 1,0 2-84,4-10 1,2-2-29,2-6 1,2-3-77,6-9 0,1-4-13,3-8 0,4-8-100,8-8 1,4-13-229,-19 38 1,2-1 0,0-3 0,1 1 103,4-2 0,0 0 0,-1 2 1,1 2 49,1-1 1,1 2 0,29-33 198,1 4 0,-3 19 193,-1 5 1,1 13-15,3 3 0,-3 5-201,2-1 0,-8 4-115,-7 4 0,-7 3-112,-9 5 0,0 1 180,-8 3 63,2-2-434,-12 8-800,3-3-105,-10 5 23,-2 0-552,-5 0 784,0 0 0,0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3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14895,'0'24'1016,"5"2"-718,0-6 1,5 7-58,-5-2 1,5-2 100,-5 2 0,5-2-142,-5 2 0,2-3-115,-2-7 1,-4 0 287,4 0 179,-3-7-230,-2 5 49,0-11-381,0-2 1,-5-13-270,0-7 0,0-2 201,5 2 0,0-3-107,0-7 1,5-5-238,0 0 0,6 0 172,-1 5 1,4 2-340,1 3 1,1-1 201,4 6 0,-3 1-801,3 9 1,1-1 345,-1 6 1,2 0 28,-2 5 0,-3 6 813,2 4 0,-2 10 0,-2 4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4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284 120 7730,'0'-15'1584,"0"0"-557,0 0 327,0 0-883,0 0 1,-5 5-56,0 0 0,-5 6-208,5-6 1,-7 6-92,2-1 1,-3 4 120,-2 1 1,0 0-40,0 0 1,-5 5 180,0 0 0,-2 6-112,2-1 0,4 8 57,-4 2 1,5 2-107,5-2 0,-2-2-42,7 7 0,-5-5-99,5 5 0,2-7-169,8 2 0,3-3-561,7-2 1,5-2 383,0-3 0,7-3 23,-2-7 1,3 0 18,2 0 1,0-2-247,0-3 0,-7-3 104,-3-7 0,1 0 31,-1 0 0,-1-5 161,-9 0 1,-4 0 3,-6 5 0,5-2 357,0-2 1,0 7-133,-5-3 1,-1 5 99,-4 0-130,3 3 0,-6 2 171,3 0 0,3 2 141,-3 8 1,3 3 145,2 7 1,0 2-205,0 3 1,2-2-120,3 7 1,2-5-285,3 5 1,3-7-392,-3 2 0,5-2-154,5 2 0,-4-3 342,4 3 0,2-8-1209,-2-2 0,0-7 177,-5 2 1361,-7-3 0,12-2 0,-3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4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9385,'1'-9'2642,"4"4"-1842,-3 4 341,5 1 0,-7 1-500,0 4 0,5 5-216,0 10 1,0-3-99,-5 3 1,5 1-71,0-1 0,-1 5-306,-4-5 0,5 2-287,0-2 1,0-4-990,-5 4 1,2-3 665,3-2 1,-3 0-2721,3 0 3379,-4 0 0,6-7 0,1-1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4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45 120 7730,'0'-15'557,"0"-2"69,0-3 0,0 9 543,0-4-55,-6 3 1,2-1-981,-6 3-27,7 3-3186,-4 7 3079,7 0 0,-6 13 0,-2 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5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284 180 7702,'0'-15'1423,"0"0"-893,0 7 1,0-6-127,0 4 1,0-3-156,0-2 0,-1 5 264,-4 0 1,3 0-147,-3-5 1,3 5-85,2 0-212,-6 0 0,-3 2-93,-6 3 0,0 3 224,0 2 1,1 0 25,-1 0 1,-5 7 49,0 3 0,-2 5-132,2 5 0,3-3-12,-2 3 0,2 1 29,2-1 1,5 5-81,0-5 0,7 2-224,-2-2 1,3-4-358,2 4 1,7-8 112,3-2 1,5-7-388,5 2 0,-4-3 209,4-2 0,-2 0-208,2 0 1,-3-7 335,3-3 1,-3-3 119,-2-2 1,-2 0 279,-3 0 1,1 0-105,-6 0 0,5 0 246,-5 0 258,0 0 400,-5 0-345,0 7 0,2 3 415,3 10 1,-3 8-368,3 7 0,-4 7 55,-1-2 1,5 5 299,0 4 1,2 0-345,-2 6 0,-2-1 115,7 6 1,-5 5-86,5 0 1,-7-2 66,2-8 1,-3 2-48,-2-7 0,0-1 115,0-4 1,0-1-12,0-4 0,-7 1-230,-2-6 0,-10-2 11,-1-8 1,0 2-119,5-7 1,-5 0-263,0-5 0,-1-5-190,1 0 1,3-8-337,-3-2 0,-1-2-234,1-8 0,0 0-969,5-5 1,5 0-500,0 1 1,5 0 1163,-5 4 1,7-3 182,-2 3 1,3 4 369,2 1 1,0 3-1312,0 2 1788,7-7 0,8 6 0,8-6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5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10145,'0'-8'3700,"0"1"-2877,6 20 0,-4 4-378,3 13 0,-3 5 39,-2 0 0,1 6-26,4-1 0,-3 8-154,3 2 1,2-5-186,-2-5 1,0-7 101,-5 2 0,5-5-247,0-5 0,0-8-176,-5-7-118,0-7 190,0 4-28,0-21 1,1 3-825,4-14 1,2 0 426,3-5 1,3-5-178,-3 0 1,3 0 258,2 5 1,0-3 329,0 3 0,-1-2 193,-4 13 0,3 0 284,-3 9 1,-2-1 42,2 6 1,-2 1 526,2 9 0,2 5-78,-7 10 1,5 4-292,-5 5 1,5 1 51,-5 0 1,2 0-211,-2 0 1,-4-2-528,4-3 1,2 4-418,-2-5 1,2 0-683,-2 1 0,-2-7-1110,7 2-1906,-7-3 4265,4-3 0,-1 1 0,3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5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7702,'0'-15'1903,"0"0"-1223,0 7 1,0 0 470,0 3-484,0 3 587,0-5-328,0 7 1,0 7-246,0 3 1,5 8 220,0 2 0,2 12-171,-2-2 1,-4 9-301,4 1 1,-3 2 465,-2-2 0,5 3-423,0-3 1,0 3-263,-5 2 1,0-7-245,0-3 1,5-5-274,0-5 1,0 2-737,-5-7 0,0-1 587,0-4 1,2-6-3893,3-4 2177,-4-4 1048,6-1 0,-2-1 528,0-4 0,0 1 593,-5-6 0,7 0 0,1-5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0:56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 60 7671,'-9'0'3156,"3"0"0,1-1-1705,0-4 1,1 3-793,9-3 1,4 3 145,6 2 0,6-5-344,4 0 1,3 0-416,2 5 0,0-5-109,0 0 1,5 0-104,0 5 0,0 0-322,-5 0 1,-2-5-660,-3 0 0,2 0-3152,-8 5 4299,-5 0 0,-1 0 0,-5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36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10 8092,'-10'0'-289,"4"4"289,-1-1 0,4 0 536,-4-3-214,5 0 97,-6 0-21,2 0 299,-4 0-296,1 0 1,2 0-157,1 0 0,4-1 283,-2-2-112,3 2 63,1-4 217,0 5-484,0-4 61,0 3 222,0-3-20,0 4-158,5 4 0,0-2-117,5 5 1,-1-1 117,1 4 1,1 0-69,2-1 1,2 5 16,4 2 0,2 0-25,2 0 0,-2 0-198,5 3 0,0 1 76,3-1 0,3 2-81,1 1 0,-1-1-42,-3 1 0,0 0 118,0 1 1,1-3 142,-1 3 1,3 0-97,0 0 0,2 1-86,-2-1 0,-2-3 48,3 3 0,-3-2-205,-1 2 0,0-3 76,0 3 0,0 1-67,1-2 1,-5 1 204,1-4 0,1 4-84,6 0 0,0 3 14,3-4 0,1 4-14,-1-3 0,-1 4-65,0-1 1,-4-1 74,2 0 1,-3-3-130,-1 1 0,3-2 57,1 2 1,2-3 27,-2 3 1,3-3-124,0 0 1,-1 0 119,0 3 1,0-2-156,0 1 1,0 2 85,-3-1 1,3 2 89,3-2 0,-2 3-52,0-3 1,-4 0-139,4 0 1,-2-1 159,2 3 1,-3-2-1,-4 3 1,4-3-11,-1 3 1,4-1 17,-4 5 1,5-5 32,-2 1 1,0-4-51,0 1 0,1 0 9,3 0 0,-4 3 17,1-4 1,0 5 6,2-1 1,1 2-58,0 1 0,0 1-75,0-1 0,3 0 134,0 0 1,3 0-36,-3 0 1,0 0-9,-3 0 0,1 1 0,2-1 1,4 3-55,3 0 0,-2-2 51,-5-5 1,-1 2-62,5 6 0,-2-3 79,1 2 0,0-3-3,-3-3 0,-1 2-44,4-2 1,-1 1 20,1-1 0,0 2-35,-3-2 1,-1 2 34,4 1 1,4 4-45,2-1 0,-2 0 45,-4-3 0,0 2-64,4 1 1,-2-2 56,-1 2 0,1 2 3,-2-2 0,6 1 61,1-4 1,0 3-66,-4 0 1,-4 4 73,-1-4 0,1 2-65,1-2 1,5-2 57,-2 3 1,5 0-32,-8 0 1,5 0-1,-5-1 0,2 3-43,-2 4 1,3-4 34,1 1 0,0-1-35,2 4 1,1 2 23,-3-2 1,1 2-22,-4-5 0,1-2 21,2 2 0,2-1-17,1 4 1,0-3 23,-4-1 0,-2 0-2,-1 1 1,0 3 55,4-3 0,-1 1-59,1-5 0,0 3 27,-1 3 0,0 1-18,-3 0 0,2 0 5,-1 0 0,2 0 4,4-1 1,-2 1-62,1 0 0,-4 0 62,-2 0 1,-3 0-2,3-1 0,1-2 32,2 0 1,1-2-50,-1 2 0,2 1 65,2-1 0,-10-3-43,0 0 1,0 0-97,3 0 0,3 3 91,0 0 0,1-2 39,-1 2 0,-3-4-41,1 4 1,-4-4-5,3 4 1,-3-5 43,4 2 0,-1-2 5,3 1 1,1-1-40,-1 5 1,-7-5 4,-2 2 0,-1-2 27,4 1 0,2-2-21,5 3 0,-4-3 6,0-1 1,-4 0-4,1 0 1,-1 4 59,2-1 0,-4 0-66,3-2 1,-2-1 5,-1 0 0,1 0 18,2 0 0,-5-4-5,2-2 0,-4-2-95,1 2 0,2-2 82,-3 5 0,0-4-26,0 0 1,-2-1 16,2-2 1,-2 2-54,2 2 1,-3-3 47,0 3 0,-2-3-3,-1 0 0,0 0-13,0 3 0,1-3 12,-1 3 1,0-4 9,0-3 1,0 3-10,0-3 1,-1 1-18,-2-1 1,-2-2 12,-5-4 1,-3 0-18,1 0 1,-6-1-15,2 1 1,1-4-6,-1 1 1,0-1 43,-3 4 1,0-3 0,-1-1 0,-2-3-125,-1 4 105,1-5 1,-1 5-155,1-3 125,-5-1 19,7 1 0,-7-3 62,4 3 1,-3 0 291,4-1-238,-5 5 0,3-7-81,-1 2 1,-3-1 31,2 1 1,-1-2 46,1 3-143,-2-3 0,5 2 98,-3 0 1,-1 2-231,5-2 135,-5-2-72,7 7 0,-5-5 57,2 3 1,0-4 37,-3 1 0,-2 0 76,2 0-74,3-2 0,-1 7 26,5-5 0,-4 3 32,1-3 1,-1 5 9,4-2 0,-4 0-46,1 0 1,-1-2 10,4 2 1,-4-1-87,1 2 0,-2-2 87,2-1-149,-3-3 0,-1 4 100,1-2-161,-1-2 92,-3 4-593,0-5 1,-1-4 639,-2 1-159,1 0 35,-2 3-730,4 0 0,-4 0 0,-2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2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7811,'-4'0'-962,"1"0"1,2 1 1478,-1 1-4,1-1-591,-2 2 1,3-3-83,-2 0 176,1 0 3437,-2 0-3247,9 0 116,-5 0 234,8 3-388,-5-3-34,2 3 0,1-3 37,0 0 1,-3 1-87,0 1 0,1-1-87,2 1 1,-1-1 128,1-1 0,-1 0-136,1 0 0,0 0-2,-1 0 1,2 2 43,0 0 0,0 1 49,1-3 1,-2 0-38,0 0 1,-1 0-15,1 0 1,0 0 20,-1 0 1,1 0-91,-1 0 1,0 0 51,0 0 0,-3 0-157,4 0 153,-2 0 1,2 0-6,-1 0 0,-1 0-10,-1 0-20,-2 0 261,3 0-222,-1 0 0,1 0 46,-1 0 0,-2 0-12,3 0 1,-3 0 0,2 0 0,-2 0-25,3 0 1,-3 0-6,2 0 0,-1 0-124,1 0 123,-2 0 1,3 0-85,0 0 83,-2 0 3,3 0 1,-5 0 17,4 0 0,-3 0 45,2 0-58,-2 0 0,1 0 7,0 0 0,-2 0 63,3 0-30,-2 0 41,4 0-43,-2 0-29,2 0-37,1 0 0,-1 0-5,1 0 0,-3 0-50,1 0 19,-1 0 0,3 0 52,0 0 0,-1 0-12,1 0 7,-1 0 0,1 0-16,0 0 0,-1 0 96,1 0 0,0 0-106,-1 0 1,1 0 2,-1 0 1,1 0 16,0 0 1,-1 0-6,1 0 0,0 0-146,-1 0 147,1 0 0,-1 0-93,1 0 0,-3 0 73,1 0 0,-3 0-61,3 0 0,-3 0 76,2 0 6,-2 0-1588,1 0 1,-9 0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5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168 84 7799,'-1'-12'0,"-3"0"1716,3 6-1063,-5-5 0,5 8-143,-3-5 0,3 4-17,-3-4 0,-3 6-28,-1-2 1,1-2-154,-1 2 1,4 0-229,-4 4 0,0 2 148,-3 2 0,-1 2-209,0 6 1,1 2 50,3 2 1,-3 2-27,3 6 1,2 0-34,-2 0 0,5-4-199,-1 0 0,3-6-202,1 2 0,1-2 177,3-2 0,3 0 101,5-1 1,1-3 53,3 0 1,1-5-20,3 1 0,4-3 75,0-1 0,0 2 5,4 2 0,-4-3 323,-4 3 0,2 1-146,-2-1 1,-3 4 288,-1-4 0,-4 6-170,-4-2 0,2 2 106,-6 2 0,0 1-50,-4 3 0,-6-2-66,-2 2 1,-6-3-134,-2-1 0,-2 0 0,3 0 1,0-6-223,-5-2 1,5 2 85,-1-2 1,-1 0-684,1-4 0,-1 0 352,1 0 0,7 0-2694,-3 0 818,2 0 636,-2-6 1547,6 0 0,1-12 0,5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3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8847,'0'4'448,"0"2"1,0-2-300,0 2 1,0 1-59,0-1 1,3 2 29,-1 1 1,1-1-108,-1 3 0,-1-2 32,1 2 0,-1 0 60,2 2 1,-2-1-138,3 0 1,-2-1 71,0-2 0,0 2 34,0-2 1,-1 3-5,1-1 0,-2-2 18,0 0 0,1-1-30,1 1 0,-1-1-7,1 0 1,-1 0 44,-1-2 1,0 1-27,0 0 1,0-1-22,0 1 0,0 0 85,0-1-185,0 1 172,0-1-235,0 1 245,0-3 0,0 2-165,0-6 62,0 6 0,2-4-26,1 2 46,-1-2-114,-2 1 118,0-1-125,0-1-1426,0 2 0,3-3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4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13 9341,'-3'0'774,"0"0"1962,3 0-2673,6 0 1,-4 0 33,4-3 1,-3 3 81,2-2 1,-3 1-104,2 1 202,1 0-240,1 0 44,1 0 1,0 0-110,-1 0 0,-1 0 300,-1 0-62,1 0 1,1 0-264,1 0 0,0 0 90,-1 0 1,2 0 204,0 0 0,0 0-145,1 0 0,0 0-25,0 0 1,3 0-39,-1 0 0,-1 0-143,1 0 1,-2 0-39,2 0 1,0 0 63,2 0 0,-2 0-34,-3 0 1,2-1 53,-1-1 1,2 1 42,-2-1 0,0 1-29,-3 1 1,-1 0 129,-1 0 1,0 0-85,3 0 0,-2 0 8,-1 0 1,-2 0 35,3 0 1,-3 2 3,2 1 0,-2-1-10,3-2 1,-3 0-18,2 0 0,-1 0-31,1 0 0,-2 2 10,3 0 1,-3 0-7,2-2-29,1 0 0,1 1-8,1 1 0,-2-1 40,2 1 0,-4-1-4,3-1 0,0 0-12,3 0 1,-2 0 5,2 0 0,-1 0-29,1 0 1,-1 0 11,0 0 0,0 0-3,-2 0 0,1 0 25,0 0 0,-1 0-7,1 0-239,0 0 194,-1 0-90,1 0 70,-3 0 3,-2 0-2412,-2 0 0,0 0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5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9127,'0'7'652,"1"2"-416,1 0 0,-1 3-48,1-1 0,-1 1-120,2 1 0,-3 3 58,3-1 1,0 1-106,-1 0 1,2-1 20,-2 2 1,1-2-41,-3 1 0,2-2 60,0-1 0,0 0-19,-2 0 1,0 0-58,0-2 0,0 1 52,0-4 0,1 1-38,1-2 1,-1 0 41,1-1 1,-1 1 30,-1-1 0,0-1-24,0-1-3,0 1-41,0 1 1,0-1-8,0-1-18,0-2 0,1 1 87,1-3-546,-1 0-3511,1 0 2838,-2-3 1152,0 2 0,-2-5 0,-2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7 7757,'-4'-2'452,"1"1"-366,3-2 116,-3 3 136,2 0 430,-2 0-843,9 0 97,-1 0 1,4 0 324,-2 0-300,0 0 0,-1 0-99,1 0 1,2 0 74,0 0 1,-1 0 2,-1 0 1,0 2-57,2 0 1,-1 0 73,3-2 0,-2 0-44,2 0 1,0 0 25,0 0 0,1 0-36,-1 0 1,-1 0-22,2 0 1,-4 0 16,3 0 0,-2 0 19,2 0 0,-3 0-8,1 0 1,1 0-99,-1 0 0,-1 0 90,-1 0 1,0 3-21,-1-1 0,1 0-5,0-2-13,-1 0 1,1 0 78,-1 0 12,1 0-22,3 0 0,-3 0 5,2 0 1,-2 0-17,0 0 0,0 0-8,-1 0 1,1-2 5,-1 0 1,1-1 6,0 3 1,-1 0-32,1 0 1,0 0 48,-1 0 0,2 0-4,0 0 1,0 0-20,1 0 0,0 0 3,0 0 1,0 0-10,-3 0 0,3 0 9,0 0 1,0 0 13,-2 0 1,-1 0-10,1 0 0,-1 0-7,1 0-6,0 0 0,-1 0-1,1 0 79,0 0-36,-1 0 0,-1 1-230,-1 1 208,-2-1-243,0 2 136,-2 0-631,0-2 15,0 2 1,0-3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6:58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7723,'0'-6'975,"0"1"-441,0 1-511,0 2 2755,0-1-2535,0 9 0,1 2 289,1 5 0,-1 0-127,1 0 0,1 4-13,2 0 1,-1 2-74,0 1 0,-2 0-108,3 0 1,-3 1-75,2 1 0,-2-2 62,3 0 0,-3-1-68,2-4 0,-2 3 80,0-3 1,0 0-160,0-4 0,-1 1-3,1-3 1,-1 0-46,1-3-178,-1 1 160,2-1 1,-3-1-166,0-1 54,0-2-4237,0 1 1930,0-9 1776,0 4 1,0-4 655,0 3 0,-3 3 0,0-3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19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10874,'4'0'608,"0"0"0,1 0-262,2 0 1,2 0-107,2 0 0,4 0-44,0 0 1,4 0 33,1 0 1,0 0-26,2 0 0,-2 0-126,-2 0 1,0-2 144,-2 0 1,-1-2-137,-2 1 0,0 0 88,-2 1 0,1 1-263,-3-1 1,2-1 66,-2 1-432,-1 0 131,-1 2-127,-3-3-592,-1 2-820,-3-2 1,0 3-1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0.3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27 7732,'-4'0'-134,"0"0"-99,2 0 175,1 0 334,-2 0 181,1 0-328,1 0 1,-3 0 390,2 0-237,1 0 1842,-2 0-1703,9 0 0,-1 0-149,3 0 0,2-2 12,-1 0 0,3-1-73,-1 3 1,1 0 1,1 0 1,3 0-15,-1 0 0,1 0-109,-3 0 0,0 0 121,1 0 1,-1 0-148,0 0 1,0 0 58,1 0 0,-1 0 45,0 0 1,0 0-111,1 0 0,0 0 85,1 0 1,0 0 100,2-3 1,-2 3-100,1-2 0,-2 1-73,-1 1 1,0 0 49,0 0 1,0-2-22,-2-1 1,-1 1-25,-4 2 0,1 0-10,-1 0 0,1 0-71,0 0 1,-1 0 111,1 0 1,0 0-100,-1 0 27,1 0 1,-1 0-77,1 0 1,-3-2 44,1 0-38,-1 0-7,0 2-12,-1 0-2391,-3 0 1,0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1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7736,'6'-3'325,"-2"2"81,-2-4-70,-1 4-51,-1-2 141,0 0 206,0 2-224,0-2 1,0 9 7,0 3 0,0 5-95,0 1 1,0 7-227,0 0 1,0 4 29,0 2 1,0 0-70,0 3 0,0-3 65,0 1 0,1-3 69,1-1 0,-1-2-210,1-4 0,-2-2 33,0-1 1,0-2-142,0-1 1,3 0 39,-1-2 1,1-2-146,-1-2 1,-1-1-151,1 1-145,2-3-711,-4-1 867,6-3 0,-5-1-468,1-1 0,1-2 840,-1-3 0,1-2 0,-3-1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67 7447,'-2'-5'345,"0"1"399,0 2 0,0-1-472,-1 1-9,1 1 128,2-2 0,1 1-51,1-1 0,3 1-32,3 2 1,0-1-42,4-1 1,-1 2 53,5-3 1,0 3-96,2 0 1,1-1 73,-2-1 1,3 1 25,2-1 1,1 0-132,2 0 0,0 1 123,0-4 0,3 4-111,0-2 1,1 1-109,-2-1 1,-3 1 29,0 2 1,-2-2-60,3 0 0,-5-1-1,0 3 0,0 0-177,-2 0 0,1 0-112,1 0 1,-1 3 118,-2-1 0,-1 0-175,-5-2 0,1 0-40,-3 0-510,-1 0 109,-4 0-128,-1 0-732,-3 0 0,-6 0 1,-1 0-1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2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9540,'0'7'1038,"0"3"-397,0 1-402,0 4 1,0 2-24,0 3 0,0 3-8,0 1 1,0 2-94,0 0 1,0 0-118,0-2 0,2 1 128,1-3 1,1 0 62,-2-4 1,3 0-199,-3-3 1,2-1 5,-2-3 1,1-1-54,0 1 1,-3-1-68,2-4 45,-1 1 1,-1 0-143,0-1 92,0-2-226,0 2 58,0-6-3423,0 3 3719,-3-3 0,3-3 0,-3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5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25 7812,'-7'-6'1100,"2"4"1556,5-6-1795,-6 5-1267,5-2 370,-4 5 0,5 1 117,0 3 1320,0 8-847,5 7 1,-2 6 684,5 3-840,0 2 1,4 8-80,-1 1 0,1 0-240,0 5 1,-1-7-164,-3-1 0,1-2 142,-5-6 1,4 0-610,-4-4 1,2-5 406,-2-3 1,-3-3-1641,3-1 1,-3-4 728,-1 0 0,2-5 1054,1 1 0,-1-3 0,3-1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3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53 7674,'-4'0'1483,"2"0"-1192,2 0 237,-3 0 232,2 0 60,-2 0-149,0 0 0,2 0-196,-2 0 32,9 0 1,-1 0-141,3-3 1,3 3-39,3-3 1,2 0-88,4-2 1,3 2-69,1-2 0,2 1 20,0-3 0,1 3 24,2-1 0,-2 3 141,2-2 1,-2 2-111,-3 0 0,-1 1-31,-3 1 0,1 1-24,-1 1 0,1 0 0,-6 2 1,-2-2 23,-2 0 0,0 1-24,0-1 0,-2 0 194,-2-2-3027,-1 0 1615,-2 0 1092,-1 0-6138,-3 0 5682,3 0-2194,1-3 2582,2 2 0,1-1 0,0 2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3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9057,'0'7'614,"0"-1"0,0 3-298,0 2 1,0 0-161,0 7 0,0 2-12,0 2 0,3 3-142,-1-1 1,1 0 123,-1 0 0,-1-2-129,1 0 1,-1-4 97,-1 0 0,0-3-184,0 0 1,0-4-5,0-2 35,0 1 1,0-2-63,0 0-278,0-3-506,0 1 395,0-6-62,0 3 0,0-9 0,0-1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4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11996,'7'0'494,"0"0"1,1 0-338,1 0 0,5 0 12,-1 0 0,6 0-245,1 0 1,2 0 84,2 0 0,3 0 114,-1 0 0,1 1-94,1 1 1,-3-1-201,0 1 1,-2 1-6,2-1 1,0 0 54,0-2 0,-2 0 217,2 0 1,-4 0-145,1 0 1,-1 0-186,-2 0 0,-2 0 297,-1 0 0,-3 0-50,-2 0 0,2 0 134,-2 0 1,-2 3-83,0-1 1,-1 0-310,-2-2 1,1 0-65,-1 0-468,1 0-404,0 3-788,-4-2 402,0 2 1565,-3-3 0,0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5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8417,'0'5'348,"0"-1"1,0 1-178,0 4 1,2 1 137,1 4 1,1 2-112,-2 2 1,3 1-212,0 1 0,-1 0 70,0-1 1,-2 1-42,3 0 1,-3-3 36,2-1 1,-2-5-191,3 0 1,-4-2-30,2-1 1,-2-1 60,1-3 0,-1 0-1116,1-2 535,-1-1 384,-1 2 1,0 0-1,0 1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26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10329,'0'7'280,"0"0"-39,0-1 0,0 4 135,0 1 1,1 1-202,1 2 0,0 0-109,2 1 1,-2 0-18,3 2 1,-3-2 66,2 1 1,-2-2-60,0-1 1,2 0 80,0 0 1,-1 0-115,-1-2 0,1 1 49,-1-3 1,1-1 28,-1-1 16,-1 0-51,2-1 1,-2 1-66,1 0 77,-1-4 0,2 3-57,-3-1 1,0-2 42,0 2 0,0-3-131,0 2 0,0-1 108,0 1 1,0-2-133,3 3 0,-3-3 106,3 2 1,-3-2-6,0 3 1,0-3 8,0 2 0,3-1 20,-1 1 44,0-2-65,-2 3 0,0-3-11,0 2 50,0-2-148,0 1 25,0 0-19,0-3-286,0 3 1,1 0 343,1-1 1,-1 1 179,1-1-191,-1-1 0,-1 2 83,0 0 1,0-2-79,0 3-35,0-2-69,0 1-331,0 0-125,0-2-566,0 2 0,0-3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1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14 7672,'-4'-3'1549,"1"-1"-814,3 2-263,-3 1 579,2-2 758,-2 3 1,9 0-1421,3 0 1,3 0 47,1 0 1,0 0-92,1 0 1,2 0-151,2 0 1,1 0 153,1 0 0,2 0-94,3 0 0,1 0 9,3 0 0,-1 0-109,3 0 1,-2 0 0,2 0 0,-4 0-59,-1 0 1,-2 0-142,-4 0 0,-3 0 48,1 0 1,-4 0 62,-1 0 0,0 0-75,-4 0 1,0 0 150,0 0-284,-2 0 90,3 0-76,-6 0 106,-1 0-8585,-3 0 6340,-6 0 2265,4 0 0,-4 0 0,6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1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0 8988,'-4'0'541,"1"0"1,3 1 136,0 1 1,0 2-255,0 2 1,0 5 175,0 2 0,1 3-174,1 4 0,0 5-74,2 2 1,-2 1-98,3-2 1,-3 1-8,2-1 1,-2 0-94,0-2 0,1-3 39,-1-4 0,0-4-305,-2 0 0,2-4 170,1 0-1475,-1-5 606,-2-1 1,0-3-1681,0-3 1784,0 3 0,0-6 706,0 1 0,3-1 0,1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2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20 7700,'-4'0'2752,"1"0"-872,3 0 1,6 0-1482,3 0 1,3 0 316,1 0-440,0 0 1,3 0 19,2 0 1,4 0-68,2 0 0,4 0 38,1 0 1,3 0-47,-1 0 0,0-2-246,0 0 0,0-1 38,-3 1 1,-1 1 46,2-1 1,0 0-202,-3 0 0,-1 1 80,-5-1 1,-2 2-101,0 0 1,-4 0 36,-1 0 0,-3 0 21,-3 0 38,0 0-150,-4 0 89,0 2-255,-3-1-358,0 2-691,-3-3 561,2 0-1252,-1 0 0,2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3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9381,'0'7'1230,"0"-1"0,0 4-662,0 1 0,1 4-207,1 3 0,-1 4-85,1 2 0,2 2-101,0 1 0,0-3-83,0 0 1,-2-2 99,3 0 1,-3-2-27,2-3 1,-1 0-77,1-4 1,-2-1-8,3-1 1,-4 1-488,1-3 331,-1 0 1,0-3-77,1 1-261,-1 0-559,2-4 96,-3 0-612,0-3 1113,-3 0 1,1-2 371,-2 0 0,-1-3 0,-1 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4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7803,'0'-5'206,"0"1"0,0 1-75,0-1 99,0 3 1,0-3 209,0 2 215,0 1-107,0-2 98,0 0-260,0 2 1605,0-2 0,2 4-1720,1 1 1,2-1-33,-1 1 1,2 1 66,1-1 1,0 1-111,2-3 0,1 2 157,4 0 0,2 0-81,1-2 1,5 0 18,0 0 0,3 0-154,-1 0 0,2 0-145,1 0 1,1 0 69,1 0 0,2 0-104,-2-3 0,-1 3-114,-1-3 1,-1 3 91,-2 0 0,-4 0-40,-5 0 0,-1 0-3,-1 0 1,-2 0 157,-2 3 1,-2-2 81,0 3 20,-4-2-100,3 4 33,-5-5-103,2 2 103,-3-3 135,3 0-125,-2 0-247,4 0 129,-1 0-55,3 0 0,-3 0 41,1 0 0,-3 0-108,2 0 1,-2 0 130,3 0 0,-3 0-10,2 0 1,-1 0-82,1 0 0,-2 0 61,3 0 1,-3 0-312,2 0 43,-2 0 187,4-3 1,-5 2-376,4-1-536,-4 1-471,2 1 0,-9 3 1,-1 1-1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5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85 7838,'-12'-12'0,"4"-3"671,0 3 991,0-3-1285,-3 9 1,-1-2-144,0 0 1,4 5 143,0-1-208,0 3 1,-4 2-247,0 3 1,4 3-52,0 5 0,4 5-57,-4 3 0,5-1 167,-1 1 1,3-2-108,1 2 0,0 1 49,0-5 1,0 4 64,0-4 1,4 0-158,0-4 0,5-1 88,-1-3 0,3-3-30,1-5 0,0 0-38,0 0 0,0-1-194,0-3 0,0-4 141,-1-8 0,1 1-63,0-5 0,-4 6 112,0-2 1,-4-2-20,4 2 0,-5 1 226,1 3 0,-3 4-208,-1 0 866,0 5-371,0-2 286,0 5 0,0 5-208,0 3 0,0 3-69,0 1 1,2-1-520,2 1 0,-2 0 165,6 0 0,-4 0-851,4 0 0,0-1 447,4-3 0,1-1-622,3-3 1028,-2-3 0,8 4 0,-3-5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4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 7661,'0'-4'1123,"0"-2"1,0 5-1154,0-4-115,0 4 155,0-2 780,0 0-128,0 2-369,0-2-80,0 12 1,3-3 115,-1 7 0,2 2-93,-2 3 0,1 1-41,0 1 1,-2 3 15,3 1 0,-2 4-18,0 1 0,1-1-114,-1-1 0,0-1 137,-2-2 1,3 1 3,-1-3 0,0-3-93,-2-3 1,0-3-83,0-2 1,0 1 28,0-3 0,0-3-269,0-1-462,3-4 385,-2 5-60,2-5-211,-3 5-307,3-6 143,-3 3-94,3 0 559,-3 1 0,1 2-162,1-2 367,-1 2 1,2-2-91,-3 2 1,0-1 119,0-1 0,0-1 88,0 1 71,0 0 0,0 1 29,0-1 45,0-2-485,0 4 147,0-6-640,0 3 1,3-3-1,1 0 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6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14 9414,'-4'0'10,"1"0"3374,3 0-3272,6 0 1,-2 0 36,5 0 0,1 0-27,-1 0 0,2-1 38,-3-1 0,5 1-258,0-1 0,0 1 28,3 1 1,0 0 133,0 0 0,1-2-33,-1 0 0,1 0-116,-1 2 1,0 0 96,0 0 1,-2 0 13,1 0 0,-2 0 175,-2 3 0,1-3-80,-3 2 1,2-1-20,-2-1 0,0 2 5,0 1 1,-1-1 90,0-2 0,0 0-107,-2 0 1,1 0 6,0 0 0,-1 0-61,1 0 1,0 0 51,-1 0 1,1 0-129,-1 0 0,-1 0 80,-1 0 0,1 0 17,1 0 0,1 0-33,0 0 1,-3 0-96,0 0 133,1 0 0,1 0-4,1 0 0,-3 0 28,1 0 2,-1 0-103,3 0 84,0 0 1,-1 0-7,1 0 1,-3 0-79,1 0 0,-3 0-4,2 0 1,1 0 18,1 0 1,-1 0-160,-1 0 146,1 0 0,1 0-5,1 0 1,-3 0 6,1 0 1,-3 0-14,2 0 117,1 0 0,1 0-95,1 0 0,-3 0 181,1 0-165,-1 0 7,3 0 35,0 0-4,-1 0 141,-2 0-143,2 0 301,-6 0-576,3 0-357,-8 0 0,2-2-1064,-3-1 279,1 1 0,-2 2 429,0 0 1,-2 0 936,1 0 0,-4 0 0,1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37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9776,'0'6'331,"0"1"1,0 0 52,0 2 1,0-1-66,-3 3 1,3 2 110,-3 3 0,3 2-66,0 0 0,0 1-52,0 1 0,0-2-159,0 2 0,0-3-12,3 2 0,-3-3 107,3-1 0,-1 2-45,1 1 1,0-2-120,-1 0 1,-1-2 83,1-1 0,-1-2-100,1 0 1,-1-3 138,1 1-237,-1-2 0,0-2-73,1-1-95,-1-2 173,2 1-200,-3-3 134,0 2 1,0 0 64,0 2 0,0 1-37,0 1 1,0 1 21,0 0 0,0 0-8,0 2 0,0-3 44,0 3 0,0-6-5,0 4 69,0-2-85,0 2 39,0-4 0,0 1-24,0-2-484,0-1-515,0 2 1,0-9 0,0-1-1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2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14 7691,'-7'0'218,"1"0"1,-1 0-1,0-1 1043,1-1 0,1 1 1298,1-1-1230,2 1 929,-1 1 1,9 1-1586,3 1 1,3-1 182,1 1 0,1 1-359,2-1 0,2 0 31,4-2 1,-1 0 150,1 0 1,-1 0-248,-1 0 0,1 0-352,2 0 1,-3 0 57,3 0 1,-2 0-56,-1 0 0,1 0 83,1 0 0,-1 0 133,4-3 1,-3 3-136,0-3 0,-1 0-188,-1 1 0,-3-1-71,-1 1 0,-5 1 81,-2-1 1,-2 1-650,0 1 346,-3 0-88,2 0 165,-6 0-3516,3 0 3540,0 0 1,1 0 229,3 0 1,-1 0-69,1 0 1,0 0-56,-1 0 1,1 0-13,0 0 0,0 0 75,-1 0-87,1 0 1,0 0-175,-1 0 324,-2 0-268,2 0 387,-2 0-15,-1 3 63,0-2-10015,-3 2 8889,0 0 0,0-2 0,0 2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2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11784,'0'7'1558,"0"-1"-1068,0 1 1,0 5 565,0 1-703,3 5 0,0 2 125,2 5 0,0 1-145,-3 1 0,3 0 98,-3-1 0,2 1-91,-1 0 1,1-2-80,-2-2 0,1-2-117,-3-5 1,2 0-93,0 0 1,0-5 16,-2 0 0,0-5-100,0-1 1,1-3-1002,1 2 601,-1-2-689,2 1-4061,-3-3 3256,0-6 1274,0 4 651,0-4 0,3 6 0,1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3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7664,'-4'0'2460,"-2"0"-1789,6 0 0,-4 0 946,2 0-621,1 0-63,-2 0 1,6 3-200,1-1 1,5 1 84,2-1 0,5-1-366,2 4 0,2-3 24,2 3 0,3-4 283,4 1 1,1-1-312,1-1 0,2 0 54,-2 0 0,0 0-3,3 0 1,-5 1 24,2 1 0,-5-1-154,-1 1 0,0-1-1,4-1 1,-2 2-227,3 0 0,-5 0 61,-1-2 1,-1 0-213,1 0 0,-5 0 64,-1 0 0,-3 0-104,-2 0 1,0 0-75,1 0 0,-4 0-81,-1 0 1,1 1-28,-1 1 170,0-1-478,-3 2 181,-2-3 68,-1 0-9543,-3 0 8895,-3 3 1,-1 1 0,-2 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4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7684,'3'-3'3206,"0"2"-2072,-3-2 1,0 8-702,0 2 1,0 5 104,0 1 0,0 2-181,0 5 1,0 0-74,0 4 1,0 3-61,0 2 0,0 3-26,0-1 0,0-1 47,0-1 1,0-2 137,0-3 1,3-1-390,-1-5 0,1-4 77,-1-3 1,-1-2-102,1 2 0,-1-3-62,2 1 0,-3-4-126,3 0 1,-3-1 101,0 3 1,3-3 9,-1 1-443,0-4 110,-2 2-732,0 0 478,0-2-4111,0 2 4804,0-9 0,0 2 0,0-6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4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67 13184,'5'-3'1561,"2"0"0,-1 3-807,8 0 1,-2 0-215,6 0 1,3-1 100,4-1 0,3 1 309,1-1 1,4-1-416,0 1 0,3-3-217,2 3 1,-2-3-145,-2 3 0,-1-3-104,-2 0 0,3 2 65,-3-2 0,1 3-113,-6-2 0,1 2 15,-3 0 1,1 0 47,-2 0 0,-4 1-96,-3-1 0,-3 1-44,-2 1-204,-1 0 82,-6 0 190,-1 0 38,-3 3-177,-3-2-84,2 2-1718,-2-3 885,0 0-2302,2 0 1603,-5 0-2540,3 0 4282,-1 0 0,-2-3 0,2-1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5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8040,'0'-4'3041,"0"1"-2412,0 3 0,0 6-425,0 3 0,0 2-1,0 2 1,1 0-85,1 5 0,0 2 71,2 2 0,0 3-75,0 0 0,2-1 99,-1 0 0,0 0-136,-1 1 0,2-5-3,-4-2 1,2-2 36,-2 2 0,3-3-81,-3 0 1,0-1 63,-2 0 1,0-3-66,0 0 1,0 0 44,0 0 0,1-2-351,1-2-140,-1 0 116,2 0 0,-3-3-708,0 0 435,0-2-1355,0 1 947,3-3 105,-2 0 435,2 0 1,-3 0-1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7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20 6718,'-4'-3'-481,"1"3"658,3-3 12,-3 3 169,3 0 570,-3 0-324,3-3 10,0 2 1919,0-2 1,2 4-1657,0 1-464,3-1 0,-1 2-15,3-3 0,0 0 1,-1 3 1,1-3-105,0 3 0,2-3 13,2 0 0,2 0-116,1 0 1,1 0-28,1 0 1,3 0 146,1 0 1,1 0 118,4 0 1,-2 0-304,2 0 0,1 0-194,-1 0 1,1 0 48,0 0 1,-1 0 145,0-3 0,-4 3-251,2-3 0,-3 3 80,0 0 1,-2 0-255,-3 0-1,-3 0 125,-1 0 1,-3 2-155,1 0 350,-1 0 0,-1-2 262,-1 0-119,1 0 0,0 0-108,-1 0 1,-1 0-20,-1 0 0,-1 0 86,1 0-193,-3 0 110,2 0-109,0 0 0,-2 0 2,1-3-265,-1 3-589,-1-3 495,3 3 0,-1-3-144,2 1 204,-2 0 0,4 2-13,-2 0 0,0-2-325,0-1 416,1 1 0,1 2 31,1 0 1,-2 0-523,-1 0 454,0 0 1,3 0-88,0 0 0,-3 0-220,1 0-97,-4 0-306,5 0 353,-5 0 1,3 0-486,-2 0 1164,-1 3 0,2-2 0,-3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6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167 104 7796,'0'-7'2247,"0"-1"-1455,0 0 1,0 1 106,0-1-579,-3 0 1,-1 1 477,-4-1-509,1 1 1,-1-1 98,0 0 0,-2 3-126,0 0 1,0 4 10,2-2 1,-2 0-55,0 0 0,-3 4 55,3 4 1,0 3 58,3 2 0,-1 2 171,0 3 0,2 3 50,0 3 1,3-2-161,3 1 0,0 2 152,0 3 0,1-1-177,1 1 1,3-1 84,2 2 1,1-2-169,0 4 0,-1-3-135,1 0 1,2-1-56,0-1 1,0-3-186,-2 0 1,-3-6-704,0 2 1,-3-4 487,3 1 0,-2-1-1055,2-2 1,-3-2 585,0 3 1,-1-5-1316,-1-1 1000,0-4-1870,-3 3 2958,-1-4 0,-7 3 0,-1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6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59 7838,'-5'-7'2072,"3"2"-1317,-3 5 0,5 1-301,0 3 1,0 3-62,0 5 0,1-2-129,3-2 1,-1 6-184,5-6 0,-6 5 23,2-5 1,2 2-56,-2 2 1,1-4 19,-1 0 0,-3-4-240,3 4 1,-1-5-785,1 1 715,-3 3 1,6-7-301,-3 0 0,-1-3 183,5-9 1,-2 3 46,2-7 0,3-3 109,-3-1 1,2 2 120,2-2 0,-4 5 263,0-1 1,-1 3 103,1 1 1,1 4 552,-5 0 0,6 5-397,-2-1 0,-2 4 308,2 4 0,-4 3-244,4 5 1,-5 1-376,1 3 1,1 1-110,-1 3 1,4 2-218,-4-6 0,4 3-254,-4-3 1,5 0-686,-1-4 1,-1 0-873,1 0 0,0-4 2005,4 0 0,0-5 0,0 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7:48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9583,'0'5'520,"0"-1"0,0 1 2,0 1 1,2 3-170,0 0 0,0 3 52,-2-1 0,0 3-42,0 1 1,0 0-133,0 0 1,3-1-68,-1 0 1,0-1 23,-2 1 1,0-2-231,0-1 0,0 1 93,0-3 1,2 0-163,1-2 1,-1 0-75,-2-1 0,0-1-133,0-1 0,1-2-117,1 0-223,-1 2 397,2-4 1,-3 3-241,3-3-58,-3 0-2533,3 0 2488,-3-3 604,0 3 0,0-3 0,0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0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13 7705,'-7'0'1892,"0"0"-883,3 0-646,2 0 0,-5 0 1141,3 0-239,3 0 59,-5 0-495,6 0 1602,0 0-1936,6 0 0,5 0 305,6 0 0,10 0-326,-2 0 1,9 1 36,0 4 0,8-4 38,5 3 0,8-2 72,4-2 0,8 0-277,1 0 0,4-2-122,-5-2 1,-3 3-172,-5-4 0,-12 3 93,-5-3 0,-5 4-214,-12-3 1,2 2 154,-10 2-362,0 0-1,-4 0-108,-6 0 76,-1 0 190,-6 0-2338,0 0 0,-6 0 1,-1 0-1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0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11521,'0'14'2175,"0"3"1,0 8-1298,0 9 1,1 9-404,3 3 1,-1 9-53,5 5 1,0 0-126,0 0 1,2-10-224,-6-7 0,5-4 37,-5-1 1,4-6-85,-3-7 0,-1-5-1457,-4-8 802,5 1-1611,-3-6 887,3-1 31,-5-6 1,-1 0 110,-3 0 0,2-2 1209,-2-2 0,-3-3 0,0-6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1.2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10324,'0'-7'1892,"0"13"1,0 9-1004,0 15 1,0 4-390,0 8 1,6 3-157,2 6 1,-1 0 39,2 0 0,-1 0-131,5 0 0,-5-6 91,1-3 1,-5-4-170,4-4 1,-3-4-174,3-9 55,-5-3-377,3-5 106,-6-6 54,0-1-625,0-6 312,0-6 190,0 5 0,0-10-85,0 2 0,0-6-129,0-2 1,0-6 255,0 2 1,4-3 252,0-2 0,6 1 30,-2 0 0,2-1-126,-1 1 1,2 5 474,-2 3 0,2 0-213,2 4 0,1-1 375,3 10 0,-3 0-15,3 4 0,1 0 181,-1 0 1,4 10-224,-4 2 1,4 9-21,-4 1 1,0 6-98,-4 2 1,-2 3-70,-2-3 1,2 4-244,-3-4 1,0-1 84,0-3 0,-5-2-475,1-3 1,-1 2-368,1-7 0,-2 1-739,2-4 0,-3-4 150,-1-1 1,2-5-2807,2 1 4085,-3-2 0,11-2 0,-5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1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10193,'1'-7'1536,"3"3"-586,-2 3 68,3 1 0,-1 5-296,1 4 1,0 4 265,0 3 1,-3 0-790,7 5 1,-5 0-38,5 5 1,-5-5-570,4 0 1,-5-4 336,1 4 0,2-5-2080,-2 1 1366,1-3 1,-4-3-1614,3-2 450,-2-4 1947,3-5 0,-10-5 0,-2-2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1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26 103 7671,'0'-13'0,"0"0"1878,0 0 1,0 1-899,0-1 1,0 5-227,0-1 1,-1 6 10,-4-1-380,4-3-425,-5 6 1,5-5-599,-3 6-3389,2 0 4027,-3 6 0,5 1 0,0 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2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52 7676,'0'-13'474,"-1"2"454,-3 2-166,2 4 1033,-3-1-644,5 5-803,0-5 98,0 6-518,0 0 97,-6 6 0,3 1-39,-5 5 0,3 1 127,-3 0 0,4-1-50,-5 1 0,6 4 92,-1 0 0,-2 0-36,2-4 0,0 4-117,4 0 1,0 0 52,0-5 0,1-3 16,4-1 0,2 1 16,5 3 1,5 0-103,0-4 1,5 3 100,-6-2 0,7-2 95,-2 1 0,2 1-93,-2 4 1,2-1 214,-6 1 1,0-3 102,-5 3 0,1-3 77,0 7 0,-6-3-110,-3-2 0,-3 1 26,-1 0 0,-1-1-145,-3 1 1,-3 0-61,-6 0 0,0-1 260,1 1 0,-3-2-119,-2-2 1,3 1-403,-3-6 1,-1 2-148,1-2 0,-4-3-250,4 3 1,-4-2-92,4-2 0,-2 0-611,2 0 0,3-2-539,-3-2 1,8-1 886,0-4 0,5-2-976,-5 2 1794,7 4 0,-4-7 0,6 5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3.0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39 7676,'-7'-8'1115,"3"-1"177,-3 6 0,0-7-1550,-6 6 1,4 0-73,1 4 1,-2 0 1410,-7 0 1,3 0-465,-3 0 0,-1 6-252,1 2 1,-2 3-158,2 2 0,2 4-132,-6 0 0,7 4-56,1-4 1,2 0 184,6-4 1,-3 4-190,4 0 1,1 0-7,7-5 0,3 0-134,6-4 0,5 3 111,3-2 0,8-2 97,0 1 1,5-3-53,-4 3 0,5-1-1,-1 2 0,-3 0 85,-1-4 0,-3 5-34,-2-2 1,-1 8 340,-3 1 0,-2 1-141,-7-1 0,-3-3 68,-1 3 0,-5 1-9,1-1 1,-2 4 10,-2-4 0,-5 0-24,1-4 1,-6 0 48,2-1 1,-8 0-107,-1-4 0,-1 2 68,1-6 0,2 5-145,-7-5 0,3 5 0,-3-5 1,-2 0 23,3-4 1,-1 0-25,0 0 1,0-6-1,5-2 0,-4-3 24,4-2 1,0 0 7,4 0 1,2 1-1566,2-1 0,4-1-2184,5-3 1,0 3 1762,0-3 1760,5 3 0,8 1 0,7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3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26 191 7676,'0'-12'475,"0"3"592,0 1-711,0-1 426,0-3-463,0 5 0,0-1 803,0 4-725,0 3 1,-4 1 101,-1 8 1,-3 5 30,4 4 0,-1 7-285,5 6 1,0 5-40,0-1 1,0-2 95,0 2 1,5-6-97,-1 2 0,6 1-162,-2-1 0,8-2-68,1-7 0,1-2-163,-1-7 1,1 0-49,4-4 0,0-2-223,-5-6 1,4-2-79,-4-2 1,2-3 238,-2-6 0,-5-5-99,1-3 1,0-3 32,-5-2 0,-1 1 112,2 0 1,-7-1 82,3 1 1,-4-5 56,-1 0 0,0 2 90,0 7 1,0-2 519,0 6 118,0 6 664,0 5-760,0 6 1,0 6-206,0 3 0,0 9 277,0 7 0,2 1-215,2 3 1,1-2-241,4-1 1,2-1-74,-2 1 0,3-1-136,5 0 1,-3-5-7,3-3 0,2-3-341,-2-1 0,1-6-278,-1-3 1,-3-2 299,3-2 1,-3-6-326,-1-3 1,0-6 266,-1-2 0,1-6 74,0 2 1,-5-3 139,1-1 1,-6-1 43,1 1 0,-1 0 300,1-1 0,-3 1-137,3-1 0,-2 2 525,-2 3 1,0 3-118,0 5 1174,0 0-1090,0 6 0,0 3-65,0 8 1,1 5 142,4 8 0,-4-2 166,3 6 1,2 2-185,-2 7 1,5 1-32,-5 3 1,4-3 46,-4-6 0,6 2-163,-1 3 1,-2-4 400,1 4 1,1-9-430,4-4 0,-2-3-257,-3-1 19,4-6-177,-11-1 0,9-8-163,-6-2 1,2-9 211,-2-8 1,-1-8-635,5-5 1,1-4 257,4-5 0,-1-1-111,1-2 1,4-4 70,0 4 1,5 2-28,0 2 1,-3 3-123,3 6-101,-7 7-1399,3 13 1521,-5 8 1,-6 8-1175,-3 5 0,2 1 197,-2 7 1543,6-1 0,-8 3 0,3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4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318 153 7649,'0'-13'0,"0"0"525,0 1 0,0-5-137,0 0 0,-1 0-337,-4 4 0,-2 2 280,-5 2 0,-3 0 292,-2 4 1,2-3-213,-6 4 0,0-1-9,-5 5 1,5 6-100,0 2 1,0 5 38,-5 4 1,6 7 289,3 6 1,3 7-231,2 1 1,0 0 228,4 4 0,2-2-228,6-2 0,0 4 336,0 1 0,0-1-169,0-4 0,6 0 38,2 0 1,4-4-214,0 0 0,1-1-33,0 0 0,-1-1-279,1-7 1,-2 2 79,-2 2 1,1-6-268,-6 2 1,5-8 129,-5 0 1,4-3-898,-4-1 0,1 0-310,-5 0 0,0-5-2567,0 1 2499,0-7 1,-2 8-460,-2-6 1,1 1 338,-5-5 0,-1 0 1369,-3 0 0,-1-6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6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7820,'0'-12'2357,"0"5"-734,0-3-882,5 8 0,-2 6 89,5 8 0,-4 12-220,4 0 719,-6 8-823,4-2 1,-2 8-197,0 2-127,5-3 0,-6 4-92,5-5 0,-6-6-177,2-2 1,2-2-643,-2-3 1,1 0 332,-1-3-1469,-3-3 0,6-6-474,-3-3 2338,-3-3 0,4-10 0,-5-2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4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64 115 7649,'-13'-6'2360,"6"5"-791,-4-11-104,4 5 1,-2-1 2329,1-1-2001,5 7-1333,-3-4 1,12 6-215,3 0 0,3 0 99,5 0 0,9 0-151,8 0 1,2-4-287,2 0 0,0-2-97,1 2 1,-1 2-323,0-2 0,3 1-1907,-3-1 1,2 2 1137,-11-2 1,1 3-822,-5 1 0,-1-2 979,-3-2 1,-6 3 1120,-7-3 0,1-4 0,3 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5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342 115 7653,'2'-13'3037,"2"0"-2380,-3 1 0,5-1-737,-6 0 0,-1 5 497,-4-1 0,3 5 428,-7-4 1,2 3-539,-1-3 0,-4 5-115,4-1 0,-3 2 183,-2 2 0,-1 0-130,-3 0 1,1 2 72,-5 2 1,4 3 33,-4 6 1,1 1 114,-1 3 1,-2 3-165,6 5 0,-1 0-55,1 1 0,3-1 248,-3 1 1,7-1-141,2 1 0,5 0-335,-1 4 1,4-7 42,4 2 0,3-8-598,6 0 0,4-3 85,0-1 1,5-6-235,-1-3 1,3-3 40,2-1 0,-1-5 215,1-4 0,-2-2-101,-3-2 0,1-1-87,-5-3 1,2-2-269,-2-7 0,-7 1 406,2-1 0,-6 1 175,2-1 0,-5 1 216,1 0 1,-2 1 188,-2 2 1,-2 4-120,-2 5 0,1 5 102,-5-1 0,4 7 250,-5-3 1,5 4 714,-5 1 1,5 6 76,-4 2 0,5 3-562,-1 2 1,2 4-50,2 0 0,2 1-150,2-1 0,3 2 36,6 2 1,-1 3-163,1-3 0,0-1-263,0 1 1,3-4-7,1 4 0,5-5-162,-5 1 1,1-5-1587,-1-3 0,-3 1 796,3-6 0,-3 1-2380,-1 0 3360,-1-4 0,7 5 0,1-6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90 7654,'0'-13'3572,"-6"2"-3489,-2 2 1,1-2-599,-2 3 1,5 1 2092,-5-2 0,5 6-679,-4-1 1,3-2-593,-3 2 1,4 0-116,-5 4 0,5 0 322,-4 0 0,-1 6-51,-4 2 1,5 3-40,-1 2 1,1 1 43,-5 3 1,1 1 187,-1 4 0,0 2-182,0-3 0,5 3-120,-1 1 0,5 1-31,-4-1 1,5-1-218,-1-3 1,4 2-182,4-6 0,3 4-176,6-4 1,1-1-366,3-8 1,3 2-132,5-6 0,0 0-863,1-4 0,3 0-457,1 0 1,0 0 1097,-5 0 1,1 0 968,-1 0 0,0-11 0,1-3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5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100 267 9484,'7'0'2610,"5"0"-1867,-4 0 0,-1-4 4,2 0-464,-1-6 0,6 4-134,3-2-1,-3-4-200,3 4 0,-3-3-256,-1-2 1,0 0 279,0 0 1,-6-1-223,-3-3 1,1 3 103,0-3 1,-1 2-44,-4-2 0,-6 3 104,-2-3 0,-8 7 194,-1 1 1,-4 5 733,4-4 0,-4 5-403,4-1 0,-4 2 591,4 2 0,-6 7-461,2 6 1,3 1 321,1 7 1,3 5-392,1 3 0,5 2 205,-1-1 0,6-2-207,-1 6 0,4-6 3,4 2 0,9-3-286,8-2 1,3-1-168,2-2 1,5-4-896,3-5 1,-2-5 576,2 1 1,0-7-1500,4 3 0,-4-8 763,0-1 1,-5-11-980,5 3 1,-10-4 343,2 4 1640,-9-1 0,1-6 0,-5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8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461 121 7666,'0'-12'1234,"0"0"0,0 4-1027,0 0 1,0 4-522,0-4 1358,0 0-633,0-4 0,0 4 76,0 0 0,-1 3-164,-3-3 0,1 6 3,-5-2 0,4-2-64,-4 2 0,0 0-52,-4 4 0,0 0 14,-1 0 1,0 0 24,-3 0 0,-3 0-10,-5 0 1,-2 6 11,-2 2 1,1 4 80,-6 4 1,6 3-97,-1 5 0,3 0-31,0 1 0,2 3 0,3 0 1,3 6 147,5-2 1,1 3-7,3 2 1,2-5-97,6 0 1,6-6-181,2-2 1,4-1-142,4-7 1,3 4-138,5-3 1,0-5 148,1-4 0,-1-1-925,0 1 1,5-3 439,-1-5 1,1 0-804,0 0 0,-4 0 264,4 0 1,-2-4-109,1 0 0,-4-4 405,0 4 0,1-4-259,-5 4 1,-1-4 1043,1 4 0,-5-6 0,2 3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8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61 7891,'-6'-7'1074,"0"-3"0,-2 7-737,-1-5 0,1 4-131,-4-4 1,0 4 270,0-4 1,0 5-114,0-1 1,-4 2-273,-1 2 1,0 0 112,1 0 0,1 6-10,-5 2 1,3 8 33,-3 4 1,1 3-25,-1 1 1,4 6-30,8 2 1,-1-1 23,4 2 1,1-2-113,4 1 0,2-2 49,2-6 1,3-1-185,5-3 0,5-2 60,3-6 0,3-6-111,2-1 1,-1-4-99,0-1 0,2-6-201,2-2 0,-2-4 51,2-4 0,-3-3-230,0-5 1,-2 0 250,-3-1 0,-3 1 65,-5 0 1,-5 1 220,-3 3 1,2-3-58,-2 3 1,0 6 496,-4 2 0,-4 7-125,0-3 168,-6 5 0,8-2-87,-7 5 0,7 9 25,-2 3 0,2 4-121,2 0 1,0-1-26,0 6 0,2-3-479,2 3 0,2 0 183,7-5 1,-1 5-947,0-5 0,1 0 249,4-4 0,-3-4-39,7 0 1,-3-5-180,3 1 0,0-4 975,-5-4 0,6-3 0,-3-5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9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9618,'0'8'1028,"0"0"0,2 2-538,2 6 1,-2 4 292,7 8 0,-5-1-310,4 6 0,-4-1-268,4 4 1,-1-1-13,1-2 0,1-4-160,-5-4 1,4-5-30,-4 0-117,0-11 325,-4 2-229,0-11 1,0-1-487,0-3 0,0-7 242,0-5 0,0-6-150,0 2 0,0-7 135,0-1 1,4-4 212,0 3 1,7 0 108,1 0 1,0 4 252,5-4 1,0 5 34,-1 4 0,6 2 275,-2 6 0,3 6-53,1 2 1,-4 4-119,1 4 0,-1 4 222,4 8 1,-5 3-273,-3 5 1,-2 4 6,-2 1 1,0 0-280,0-1 0,-1-2-237,-3 2 0,1-2-239,-5-2 1,0-4-1400,-4 1-918,0-7 1482,0 4 1195,0-6 0,0-5 0,0-2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19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11533,'5'18'1979,"-2"6"-1361,5 8 1,0 5-268,4 3 0,-1 7-120,-3 6 0,3 0-179,-3-5 1,2 3 12,-2-2 0,1-9 263,-5-11-80,0-4-327,-4-6-566,0-7 481,0-7 1,0-10-22,0-3 0,0-3 66,0-1 1,0-5-311,0-4 0,2-6 185,2-1 0,2-4 109,6 3 1,5-4 52,-1 0 1,4 4 155,-4 1 0,6 6 338,-2 2 1,4 5-216,5-1 1,-4 8 278,3 4 0,-2 2-52,-2 2 0,1 7 94,-1 5 1,-1 2-205,-3 6 1,1 0-88,-4 4 0,-1 2 1,-4 2 0,-4-1-35,0 5 0,-5-5 60,1 2 1,-3-4-49,-1 0 0,-5-2 148,-3-3 1,-3-3-53,-1-5 1,0 0-275,0 1 0,-5-3-180,1-2 1,-1-2-316,1-6 1,-2 0-217,-2 0 1,-2 0 353,6 0 1,-4-1-1632,4-4 0,0-1 961,3-6 1,1-5-2032,0 1 3031,5-5 0,2-4 0,5-6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0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47 195 7654,'8'0'3092,"0"0"-2666,-5 0 0,4 0-486,-3 0 141,3 0 614,5 0 0,0 0-256,0 0 0,0-2-238,0-2 1,5-3-141,-1-5 0,0 0-140,-4 0 0,4 0 9,0 0 1,-4-4-142,-3-1 0,-7 1 102,2 4 1,2 0 32,-2 0 1,-2 1-36,-6 3 0,-4-1 15,-8 5 0,1 0 494,-5 4 0,0 0 120,-4 0 0,-1 5 313,1 3 1,0 8-290,0 4 1,5 3 102,3 2 0,2 4-50,2 4 1,5 2-239,3 1 0,4 0-127,4 1 0,4-6-14,8-3 0,3 0-106,6-3 1,0-4-329,3-9 1,3-1-507,6-3 0,-1-2-106,1-6 0,-5-6-903,0-2 0,-5-7-2088,2-1 3821,-4 0 0,-1-2 0,1-1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1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0 134 7677,'0'-7'4321,"0"-3"-3614,0 8-513,0-3 1,0 10 545,0 3 1,0 8-321,0 5 0,4 2-226,0 1 1,2 1-30,-2 4 0,-3-4-82,3 4 0,2-8-236,-2-1 1,0-5 185,-4 1 0,4-2-234,0-2 47,0-5-146,-4-2 198,0-5 0,0-5 124,0-3 0,0-9-3,0-3 0,0-3 13,0-1 1,1-6 42,3-2 1,-1-2 10,5 2 1,0-3 154,4 3 0,2 3-57,2 5 0,-1 1-239,5 7 0,-5 0-125,1 4 0,1 5-255,-1 3 1,5 3-147,-5 1 1,5 1-479,0 3 1,-3 3 21,3 5 1,-6 4 478,1 0 1,1 4 557,-1-3 0,6 4 0,-3-2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6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 13 7820,'-8'0'2476,"0"0"-746,5 0-740,-7 0-494,8-5 1669,-3 3-1537,5-3 0,5 5-440,3 0 0,4 0-336,4 0 0,-1 0-488,5 0 1,-2 0-1032,2 0 0,3 0 908,-3 0 1,1 0-407,-1 0 0,3 0 46,-3 0 1119,-3 0 0,5 5 0,-3 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1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84 205 7677,'-7'0'3594,"2"0"-4135,5 6 1038,0-5 113,0 4 0,1-5-475,3 0 1,-1-1 82,5-3 1,0 1-199,4-5 0,0 0 70,0-4 0,4 0-320,1 0 1,-3 0-3,-5 0 0,1-1 86,-2 1 1,-2-4 81,-2 0 0,-3 0-155,-1 4 1,-1 0 208,-3-1 1,-3 5 319,-5 0 1,-2 6 371,-2-2 1,1 4-307,-5 4 1,4 6 173,-4 7 1,4 4-167,-4-1 1,6 7 155,2 2 0,0 4-105,4 0 1,2-2-84,2 1 1,4-4-186,4 5 1,3-7-78,5 3 0,6-9-733,2-4 1,-1-2 455,1-2 0,0-4-634,4 0 0,5-5-216,-1 1 1,2-4-558,-2-4 0,2-3 593,2-5 1,2 0-218,-6-1 1,-4 0 1217,-4-3 0,1 2 0,3-3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1.8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376 182 7677,'-5'-24'691,"-2"0"195,-5 0 1,0 1-299,0 2-1341,-6 4 566,5 5 1,-10 0 57,3 0 1147,-3 5-615,-2 1 1,5 6 200,0 0-341,0 0 0,0 6-17,-1 2 0,7 7-12,-3 1 0,4 7 213,1 1 1,0 6-97,0 6 0,3 0 137,1 1 1,6 3-106,-2 1 0,2 5-8,2-2 1,0-2-42,0-2 1,6-2-13,2-2 0,4-3-154,4-1 0,-2-6-13,2-2 1,-1-1-430,1-7 0,-3 0 222,3-4 0,-6 0-1913,-2 0 1470,0 1 1,3-1-2419,-3 0 1780,-3-5 0,-5-1-1278,0-2 1830,0-2 0,-1 4 581,-3-2 0,-3-2 0,-5 3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2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13 134 8479,'-7'-2'2879,"3"-2"-1974,3 3 1,1-6 838,0 3-1313,0 3 0,0-6-8,0 3 1,1 1-202,3-5 1,7 4-29,5-4 1,6 4-212,-2-4 0,4 1 108,5-1 1,-2-1-402,5 5 0,0-6-59,5 2 1,-2 1-368,-3-1 1,2 6 165,-6-2 1,-4 2-223,-4 2 1,-5 0-100,1 0 602,-2 0 0,-6 4-200,0 0 270,-5 6 1,4-5 201,-3 3 1,-3 3 281,3-3 58,-3 3 0,1 1 21,2 0 0,-3-4 346,3 0 0,-1 0-124,1 4 1,-3-3-180,3-1 0,-2 0 111,-2 4 1,4-4-129,0 0 0,0 0-543,-4 4-66,0 0 0,4 0-203,0 1 0,0-5-103,-4 0 1,0-4-1829,0 4-848,0-5 3221,0 2 0,-6 0 0,0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2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74 7655,'0'-12'2429,"-2"3"-1220,-2 1 1,2 2-580,-7-2 0,5 1 591,-4 3-455,6 2-964,-9-8-1251,9 8-1918,-3-3 3367,5 5 0,11 5 0,2 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2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13902,'0'12'774,"0"0"-457,0 0 1,4 6-191,0 2 0,4-1 66,-4 1 1,2-1-123,-2 1 0,-3 1 74,3-4 0,-3-1-189,-1-4 1,5 0 27,-1 0 1,0-4-144,-4 0 34,0-5 46,0 2 1,0-6-179,0-3 1,0-7-269,0-5 1,0-5 136,0 0 0,4-6 135,0-1 1,5 0 172,-1 4 0,3 3-112,1 1 0,0 4 253,0-4 0,1 9 120,-1-1 1,0 4 640,0 0-500,5 2 0,-3 8 214,2 2 1,-7 4 214,0 8 0,-5-3-299,4 4 1,-6 1-380,2 3 1,2-2 52,-2 1 1,0-1-660,-4 1 1,4 1 60,0-4 0,0 3-210,-4-4 1,4 1-299,0 0 1,0-4-2138,-4 3 3117,6-2 0,0-2 0,6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3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37 303 7669,'0'-6'1905,"0"0"-115,0 1 0,5 2-1023,3-5 1,7 0-634,1-4 1,2 4 30,-2 0 0,-1 0-419,5-4 1,-5-5 187,1 1 1,-3 0-451,0 4 0,-1-2 125,0-2 1,-5 3 71,-3-3 0,-3 1 137,-1-1 1,-1 2 146,-3-2 1,-3 4 62,-5 4 1,0-2-82,-1 6 1,-3 0 459,0 4 1,-1 0-202,0 0 0,4 6 345,-3 2 0,-2 3-36,2 1 1,0 5 124,4 3 1,1 3-190,3 2 1,-1-4 48,4 3 1,1-2-166,4 6 1,0-2 77,0-2 1,2 0-188,2 1 0,7-3-33,5-1 1,1 0-568,-1-5 1,3-3-193,6-5 0,-1-2-551,0 2 0,4-2 197,1-6 0,0-1-549,0-4 0,0-1 633,4-6 1,0-1-184,-4 1 1,-1 0 1018,-4 0 0,6-5 0,1-2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3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303 0 10507,'0'13'-775,"0"0"2152,0 3 0,0 7-324,0 5 0,-4 12-85,0 0 1,0 6-342,4 2 0,0-1 100,0-2 1,2-3-64,2-6 1,1-5-242,3-3 1,3 1-402,-3-5 0,3-3-30,1-8 0,-1-5 56,-3 0-143,3-6 0,-9 4-694,6-6 70,-5 0 45,2 0 0,-5-6 242,0-2 0,0-2 82,0-3 0,-1 1 146,-3 0 0,1 0 4,-5 0 1,4 0 69,-4 0 1,0 0 20,-4-1 1,-4 1 98,0 0 1,-2 4-61,2 0 1,-3 5 142,-5-1 1,1 3 24,3 1 0,-3 0 159,3 0 0,-3 5 172,-2 3 0,5 5-171,0 3 0,5-1 275,-1 5 0,3-4-178,0 4 1,7 0 52,2 5 0,2-5 34,2 0 1,0-4-70,0 4 1,0-5-254,0 1 0,7-3 96,5-5 0,2 2-480,6-2 1,0-2 227,4-2 1,1-3-752,-1-1 0,4 0 212,0 0 0,1-4-58,-5 0 1,0-5-234,0 1 1,1 1-430,-1-1 1,-1 0 1294,-3-4 0,3-6 0,-4-1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4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85 7699,'0'-12'0,"0"-2"0,0-2 1785,0 3-498,0 1-595,0 1 213,0 9-552,0-3 1,0 6 188,0 3 941,0 9-921,0 11 0,0 12 410,0 9-671,0 7 0,5 3 10,-1 6 0,0 0-93,-4-1 1,4 1-195,0 0 0,1-7 127,-1-6 1,-3-3-318,4-5 1,-3-12 174,2 1 1,-2-12-935,2-1 0,-3-2-587,-1-2-216,0-5-147,0-2-382,0-5 2257,0-5 0,-5-8 0,-2-5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5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13 122 13072,'-7'0'2479,"2"0"-2048,5 0 1,5 0-216,3 0 1,4 0-23,5 0 1,3-4-610,8 0 0,-1-4-54,5 4 0,-3-4-371,3 4 1,-1-2 79,1 2 1,-2 2-645,-6-6 0,-1 1 498,-3-1 1,-2-3 156,-6 3 749,0-3 0,0-1 0,0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11181,'0'14'1575,"0"2"0,2 4-989,2 9 1,-2 8-186,6 12 0,-4 5-164,5 6 1,-3 0-42,2-4 0,-1-2-100,-3-5 0,-2-4-24,2-4 1,-3-8-88,-1-12 45,0 2-488,0-10-537,0-1 762,0-12 1,1-8-158,3-8 1,-1 1 135,5-5 0,0-4-309,4-5 1,0-3 170,1 4 0,3-5 260,0 5 1,0 1 39,-4 7 0,0-2 187,0 6 1,1 4 69,-1 4 0,-4 5-154,0-1 1,-1 8 734,1 4 1,-2 7-316,-2 1 0,-2 7-9,2 2 0,-3-1-47,-1 4 0,0-2-995,0-2 1,0 0-87,0 0 1,0-1-460,0-2 1,4-3 319,0-1 1,2-4-383,-2 3 0,-2-4 1227,6-4 0,1 3 0,3-4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6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24 204 7817,'-7'0'2041,"2"0"0,1-2-1302,0-2 198,0 3-130,4-4 0,5 1-713,3 0 0,3-4 50,1 4 1,0-5-179,0 1 1,1-3 102,3-1 0,-3-3-603,3 3 0,-4-6 43,-4 6 0,2-3-186,-6 3 0,4 4-115,-4 0 364,0 0 0,-6-2 528,-2 2 1,-2 2-123,-6 6 0,0 0 627,0 0 0,0 2-339,0 2 0,0 6 332,0 6 0,0 2 5,0-2 0,4-2 176,0 6 1,5 0-421,-1 4 1,3-4-128,1 0 1,1-4-594,3 4 1,3-6 277,5 2 0,1-2-1283,3-3 1,-1 0 403,5-3 1,0-3-95,4-5 0,-4 0 180,-1 0 876,-4 0 0,8-10 0,-5-4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5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0 139 7670,'0'-6'2477,"0"0"1,0 8-2028,0 2 1,2 2 457,2 7 1,-3 3-389,3 0 1,3 5-350,1 0 1,-1 0-48,1-1 0,-4 2-92,4-6 1,-4 2 37,4-2 1,-5-7-185,1 3-53,-3-2 39,-1-3-65,5-2 0,-3-12 89,2-5 0,-2-5 147,2-8 1,-1-3-46,5 0 1,0-6 4,4 2 0,1-2-32,-1 2 1,0 2-79,0 6 0,-1 1-475,-3 3 1,3 3-123,-3 9-535,-3-2 1,5 10 574,-6 0 0,4 1-462,-4 7 0,1 1 441,-1 8 0,-1-3 685,5 7 0,0-6 0,4 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6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37 7669,'-5'-7'4551,"3"2"-4184,-8 5 1,4 1 26,-2 3 0,-1 4 262,5 8 0,-4-1-295,4 5 0,0 2-162,4 6 0,0-2-170,0 2 1,1-1 117,3 1 0,3-3-77,5-1 0,4-4 104,0-4 0,4-4-149,-4 1 1,6-7-79,-2-6 0,2-1-34,-2-3 1,3-3 49,-3-5 1,-2-4 52,-2 0 0,-3-6-98,-1 2 0,-5-3 68,-3-1 1,2 0-157,-2-1 0,-2 5 56,-6 0 0,2 1 102,-6-1 0,-5-2-23,-3 6 0,-4 0 5,4 4 0,-6 4 28,2 0 1,1 5 86,-1-1 0,4 3-143,-4 1 1,5 0-53,-1 0 0,1 1-1143,-1 3 0,6-1 553,-2 5 0,4 0 700,0 4 0,3 5 0,5 2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6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37 122 7631,'-5'-13'1192,"3"1"149,-2 0 0,-1 4-1628,1 0-28,0 5 1,3-6 1125,-3 5 614,2 0 1,-3 5-926,5 3 0,0 4-221,0 8 0,0 3-89,0 6 1,1 0 22,3 3 1,2 2 49,2 2 0,2-2-68,-1-6 1,1 1 23,2-1 0,1-1-134,-1-3 0,4-4-132,0-8 0,4 2-354,-4-6 0,6-2 262,-2-6 0,2-4-182,-2-8 1,3-3 139,-3-5 1,-2-2-794,-2-2 0,-4 1 186,-4-5 0,3 1 22,-3-2 0,-3 0 445,-1 4 1,-2 1 113,-2 4 0,0 4 745,0-1-492,0 12 0,-2-2 357,-2 11-416,3 0 1,-4 10 1000,5 2 0,-5 7-362,1-3 0,0 7 262,4 1 0,0 0-337,0 5 1,0 0-73,0 0 0,2 0-26,2-1 0,-2 2 95,7 2 0,-1-1-309,4-2 0,4-4-37,0 4 0,0-8-138,-4-1 1,-1-5 255,-3 1-979,3-2-123,-4-2-671,0-5 170,-2-2 0,-5-6-39,0-3-1341,0 2 1304,0-8-203,0 3 1562,0-5 0,0 0 0,0-1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7.3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255 122 7625,'0'-13'1514,"0"1"-959,0 0 1,0 0 59,0 0-796,0 0 166,0 0 1,-1 1 193,-3 3 690,-3-3-503,0 10 0,-3-5 250,1 6-474,-1 0 0,-4 2-41,-2 2 1,3 8 110,-4 8 1,3 3-123,-3 1 0,5 6 99,0 2 0,0-1 129,4 1 1,3-1-95,1 2 0,2-4-64,2-4 1,2-2-88,2-3 1,2 1-184,6-4 0,2-5 56,2-4 0,-1-6-69,5 2 1,-4-8-595,4-4 0,-1-2 340,2-3 1,-3-4-398,-1-3 1,0-7 271,3-2 0,-4-3-119,-7 4 0,1 0 316,-2 3 0,-2-2 276,-2 3 1,-3-2-101,-1 10 214,0 6 358,0-1 1,-4 11-279,0 0 1,0 6 909,4 11 0,-4 2-441,0 5 1,0 0 140,4 0 0,0 6-187,0 2 1,0 3-39,0 2 1,0-1 51,0 0 1,4 6 231,0 3 1,5-2-382,0 1 1,-3-5 25,2 2 1,-4-3-455,5-2 1,-7-5 39,2-3 1,-4-6-3,-4-2 0,-3-4 92,-5 4 0,-1-9-67,-3 1 1,1-8-47,-5 0 1,-1-2-171,-3-2 0,4 0-238,0 0 1,0-7 178,-5-5 1,1-2-523,0-6 1,4 4 321,-1-4 1,7-5-1267,-3-3 1,4 0 316,1 4 1,1-1-126,3 1 0,3 4 524,5 0 0,0 4-1090,0-5 2027,10 1 0,-2-4 0,10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7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7648,'0'12'0,"0"-2"0,0 2 1853,0-3-1167,0 14 1,0 1 524,0 9-844,0 2 1,0 6 306,0 4 0,4 3 286,0 5 0,0-3-353,-4 2 1,0-6-239,0-1 0,0-10-139,0 1 1,0-9 152,0-3-372,0-10-430,0-9-10,0-5 0,0-5-369,0-3 0,4-9-112,0-3 0,6-4-154,-2-4 1,2-3 505,3-6 0,3 1 158,0 0 1,0 5 106,-4 2 0,0 8 334,0 0 1,5 7-80,-1-3 1,0 9 609,-4 4 0,0 4 115,0 4 0,0 9 652,1 7 1,-3 8-109,-2 4 1,2 3-604,-6 2 1,4-1-146,-4 1 0,1-5-144,-1 0 0,-2-5-270,2 1 1,-1-3-331,1-5-587,-3-3-634,4-4-425,-5-7 1,-1 0-2497,-3-6 4403,-3-6 0,-5 0 0,0-7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8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24 169 11622,'0'18'686,"0"11"1,0 17-52,0 19 0,0 8-239,0 11 1,0 0-152,0-3 1,4-6-54,1-10 0,4-12-113,-1-17 0,-1-10 114,1-10-404,0-3 16,-1-6-532,-2-2 76,-5-5 473,0 0 0,0-5 36,0-3 0,-5-4 48,-3-4 0,1-3-103,-1-6 1,1 0 86,-1-4 0,-3-7-154,3-8 0,1-4 75,-1 0 0,6-2 78,-2-2 0,2-2 40,2-3 0,0 3 55,0 6 0,6 1 83,2 2 0,2 1-39,3 7 0,-1 4 38,0 8 0,4 2-30,0 3 0,2 4 89,-2 8 1,-3 1-20,3 3 0,2 3 171,-2-3 0,0 8 10,-4 4 1,1 4-95,-1 4 1,0 4 140,0 9 1,-1 0-63,-3 4 0,-3 2 23,-5-3 0,0-1-37,0 1 0,-1-5 32,-3 2 1,0-4-65,-8-1 0,2-5 92,-6-3 0,1-2-393,-1-2 0,1-5 106,-5-3 1,4-3-946,-4-1 0,5 0 485,-1 0 0,-2 0-1250,2 0 0,4-5 48,4-3 1631,0-8 0,1-3 0,2-6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256 122 7653,'-6'-8'0,"-2"0"1046,-3 5-635,5-2 0,-9 5 197,3 0-557,-3 0 46,3 0 0,-5 0 700,1 0-494,0 0 0,0 1 38,0 3 0,-2 3-14,2 5 1,3 2 18,-4 2 0,5-1-91,4 5 0,3 0-34,5 4 0,0 1-29,0-1 0,7 0-108,5 0 1,5-1 1,8-3 0,-1-2-188,0-6 0,4-5 52,1-3 1,0-3-169,0-1 1,-4-1 27,3-3 1,-2-3 75,-2-5 0,-5-6-19,-3-2 1,-2 1 5,-2-1 1,-5 0-3,-3-4 0,-3 2 54,-1-2 1,-1 6 140,-3-6 0,-3 3 65,-5-4 1,-4 2 146,-1 3 0,-3-1-122,4 4 0,-5 1 43,0 4 1,-2 4-336,-1 0 0,0 5 76,0-1 1,1 3-518,3 1 1,-2 5 291,6 3 0,1 0-1255,7 5 1,3-4 97,5 7 1442,0-2 0,10 3 0,4 2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9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61 7653,'0'-8'267,"0"0"1,0 4 417,0-4 1,0 4 186,0-4-625,-5 5 1,-2-4 126,-5 3 1,0 3-50,0-3 0,-2 2-227,-2 2 1,1 6 62,-5 2 0,5 3-82,-1 1 1,-2 0-4,2 0 1,4 0-63,4 0 0,5 1 144,-1-1-235,3 0 1,2 0 18,3 0 1,3-4 18,5 0 1,6-1 116,2 1 0,3 3-28,1-3 0,0 1 35,1-1 0,-1 7 15,0-3 0,-1 3 94,-3-3 0,-2 4-59,-6 1 1,0 0 105,0-1 0,-5-2 62,-3 2 0,-4-1-36,-4 1 0,-3-3 32,-5 4 1,-4-8-74,0-1 1,-6-5-4,2 1 0,-2 1-191,2-1 1,-3 0-231,3-4 1,1-1-169,-1-3 0,1-1-510,-1-4 0,-2-1-954,6 2 1,1-3 196,7-1 1633,3 0 0,-1-6 0,0-1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29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 7656,'5'-12'2303,"-3"0"-1500,3 5 1,-5 3 60,0 8-449,0 8-160,6 12 1,-5 9 794,3 7-656,-3-2 0,-1 9 51,0-2 0,4 2-9,0 1 0,4 1-352,-4-1 1,5-5 18,-5-2 0,4-6-691,-4-7 1,4-1 440,-4-11 0,0 0-1104,-4-3 0,4-1 160,0 0 0,0-4-1252,-4 0 1588,-5-5 755,-2 2 0,-11-5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0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25 169 7656,'-7'-6'5603,"2"-5"-4935,-1 9-22,5-3-190,-4 0 1217,5 3-1066,0-8 1,0 7 402,0-5-675,5 0 1,2-3-92,5 3 0,5-3-198,4 3 0,2-3-579,1-1 1,5 4 363,4 0 1,2 1-1235,1-1 1,1 3 687,-1 5 1,-1-4-1386,-3 0 0,-2 1 831,-6 7 0,-1-3 1269,-3 3 0,3 8 0,-4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7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12872,'0'12'551,"0"0"1,4 7 601,0 5 1,4 1-521,-4 7 1,4 1-189,-4 7 0,6-3-228,-2 3 1,-2-8-55,2-4 1,-4-3 299,4-1-52,-5 0-515,2-6 260,0-6-803,-3-6 469,3-6 1,-6-2-269,-3-2 0,1 2 191,-5-6 1,0 1-527,-4-1 1,0-4 275,0 0 1,0 0 119,0-4 0,0 3 354,0 1 0,0 4-144,0 0 0,-3 2 666,-1-2 1,0 2-352,4 6 0,0 0 771,0 0 1,-3 6-399,3 2 0,-2 3 296,6 5 0,2 3-278,2 5 0,-1 0-194,1 0 0,0-4-153,4 0 0,5-4 26,3 4 1,3-6-214,1 2 0,0-4-102,0-4 0,4 1-767,0-5 1,4 0 457,-4-4 0,4 0-1297,-5 0 0,3 0 743,-2 0 0,-3-1-1867,3-3 2835,-3 3 0,4-10 0,2 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0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85 231 11454,'0'18'1290,"0"-5"1,1 15 320,3 1-1064,-3 4 0,5 8-133,-6-1 0,1 6-45,3-1 0,-3 0-205,3 0 1,2-1 26,-2-7 1,4-4-248,-4-8 0,0-7 122,-4-1 1,0-4-15,0-1-127,0-5-73,0-2 1,-1-5 49,-3 0 0,1-4 29,-5 0 0,0-6-482,-4-3 0,-5 0 276,1-7 1,0-2-88,4-6 0,4-3 51,0-6 1,4 0-286,-4-4 0,5-2 184,-1-5 0,4-2 104,4-3 0,-1 3 200,5-2 1,4 7 114,4 5 0,2 2 25,-2 2 1,-1 9-93,5 3 1,-4 8 52,4-1 1,0 8 40,5 1 0,-5 5 111,0-1 1,-1 3 66,1 1 0,2 4 52,-6 0 0,4 7 29,-4 1 0,0 1 182,-3 7 0,-3 1 171,-2 3 1,-2 4-248,-6 0 0,0 5 79,0-5 0,-6 4-131,-2-3 0,-2-1-100,-3-4 0,0-3-91,-3-1 1,-3-5-1,-5 1 0,3-3-240,1-1 0,0-5-341,-4-3 1,4-3-1354,-1-1 0,7 0 863,-3 0 0,4-5-2490,1-3 3405,5-8 0,2-3 0,5-5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1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0 146 7678,'7'0'2683,"-2"0"-2053,-5 0 527,0 0-686,6 0 0,-4 1 181,6 3 167,-5 3-478,8 11 0,-8-4 99,5 7-294,-6-1 0,9 4-22,-3 0 1,-2-3-81,-2-1 1,1-5-58,-1 1 1,0-3 149,-4-1 0,1-1-168,3-3-96,-2-2-157,3-6 235,-5 0 0,-4-6 55,0-2 1,0-8-160,4-4 1,0-4-279,0-5 0,1 2 146,3-5 1,3 0 67,5-5 0,0 6-293,1 3 1,3 0 148,0 3 0,0 4-279,-4 9 0,0 1-88,0 3 0,1 2-244,-1 6 1,-4 2 971,0 2 0,0 8 0,4 7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1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230 147 7678,'0'-9'3188,"0"1"-1518,0 0-2251,0-4 712,-6 0 1,-1 1 367,-5 3 1,0-1-182,0 5 0,0 0-78,0 4 1,-2 0 125,-2 0 0,3 9-114,-3 3 0,-2 8 118,2 1 0,-3 2-125,7 1 0,-3 0 297,7 0 0,3 1-183,0-1 0,5 3-164,5-3 1,1 2-52,6-10 0,6 0 24,2-4 0,3-1-207,1-3 0,1-3 87,-1-5 0,0 0-247,0 0 1,5-5 91,-1-3 0,-4-7-361,-4-1 0,-5-4 112,1 3 0,-4-4-12,-3 1 1,-4-3 24,-5-1 0,0-1-64,0 1 1,-1 0 193,-3 0 1,-5 3 188,-7 1 0,1 1 20,-5-1 1,4 2-38,-4 6 0,1 0-336,-1 0 0,-2 5 101,6 3 0,-1 3-380,0 1 1,4 0-117,-3 0 0,6 5-1032,2 3 1804,6 9 0,-9 1 0,4 7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1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47 7674,'0'-12'3871,"0"6"-5188,0-5 709,-5 9 1,2-4 823,-5 2 1,-2 2 1048,-6-2 1,1 4-471,-5 4 0,0 3-341,-4 5 0,-2 6-29,-2 2 0,2 3-124,-2 1 1,8 0 58,4 1 1,-1 0-84,5 3 1,-1-2 94,9 2 1,1-6-266,7-2 0,3-5-245,5 1 1,5-2-533,4-2 1,6-4 402,1 0 0,6-5-1039,-2 1 1,-1-2 620,1 2 1,-5-2-78,2 2 0,-4-3 338,-1-1 0,-5 0-407,-3 0 0,2-4 20,-2 0 811,0-5 0,-4 2 0,1-5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2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49 206 11654,'8'-1'454,"0"-3"0,-4 3-134,5-4 0,-1 0-71,4 1 1,4-4-318,0 4 1,2-5-98,-2 0 0,-1-1-73,5-2 0,-1-1 35,1 1 1,-3 0 94,-4 0 0,-7 0-214,-2 0-98,3 0 0,-7-1 165,0 1 0,-5 4 116,-7 0 0,-5 6 455,1-3 1,-5 4-180,0 1 1,0 1 511,1 4 1,-3 1-89,3 6 0,1 2 125,-2 2 0,7 3-233,-3 5 1,4 0-42,1 1 0,5-5 84,3 0 1,3 0-124,1 5 0,1-3-91,3-1 1,3-4-78,5-5 0,1 0-750,4 1 0,2-3-66,5-2 1,0-2-437,0-6 1,1 0 333,-1 0 1,0 0-426,0 0 0,1-4-231,-1 0 1,0-4 1368,0 4 0,1-6 0,-1 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2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37 8545,'0'-7'882,"-5"-4"-1443,4 10 1,-6-6-111,3 3 2440,-3 3-1228,-5-5 1,4 6-3,0 0-389,0 0 0,0 6-97,0 2 0,0 3-131,-5 1 1,5 0-8,0 0 0,6 0 144,-2 0 0,2 0-85,2 0 0,0 1 4,0-1 1,6 0-244,2 0 1,4-4 140,4 0 0,-3-4 295,4 4 0,1-4-9,3 4 1,0 1 174,-1 3 1,3-4-48,-2 0 1,-3 0-56,3 4 1,-7 1 155,3 4 1,-5-4-3,-4 3 1,1-2-45,-5-2 1,0 0-114,-4 0 1,-5 0 83,-3 0 0,-4-1-138,-4-3 1,1 2-12,-5-6 0,-1 1-59,-3-1 0,0-2 48,0 2 1,3-3-107,1-1 1,4 0 86,-4 0 0,1-4-1387,-1 0 1,6-6 68,6 2 1,1 2-1974,-1-2 3154,3-1 0,5-8 0,0-2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3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49 7668,'0'-12'1533,"0"4"-545,0 0-671,0 5 1204,0-8-1165,-6 10 0,-2-4-369,-8 5 0,3 1 65,-4 3 0,3 1-102,-3 3 0,3 3 65,-7-3 0,7 7 95,-3 1 1,8 0-179,1-3 1,5-1-19,-1 0 0,3 0 4,1 0 1,1 0 147,3 0 1,3 0 90,5 1 1,6-5-183,2 0 0,7 0-3,1 4 0,0 0 168,-3 0 0,-1 0 198,0 1 0,0-1-107,1 0 1,-3 1 103,-1 3 0,-4-2 15,-5 2 0,-5 2-96,-3-2 0,-3 0 24,-1-4 0,0 0-57,0 0 0,-4 0-16,0 1 1,-5-3-13,1-2 1,-7 2 11,-1-6 1,-6 4-1,2-4 1,-1 0-13,0-4 1,-2 0 11,3 0 1,-3 0-1,-1 0 1,1 0-601,3 0 0,-2-5-610,6-3 0,-4 1-801,4-1 1,0 0 897,4-4 0,5 3 908,3 1 0,-3 0 0,0-4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4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12 10562,'-5'-6'159,"4"0"1,-10 6 31,3 0 1,-3 0 138,-1 0 0,-2 0 120,-2 0-280,-3 6 0,-1 0-46,0 7 1,4-1-106,-5 0 1,7 4 10,-3 0 0,1 4-32,4-3 0,-1-1-41,9-4-1,0 1 151,4 4 1,5-4 61,3 3 0,4-2-109,4-2 0,3 0 42,5 0 1,5 0 14,-1 0 1,4 0 88,-3 1 0,0-1-154,0 0 1,-4 5 84,4 4 1,-4 1 158,-1 3 1,-1-1-44,-2 0 0,-5-1-263,-8-3 1,1 3 155,-5-3 0,0-2 187,-4-2 1,-1-2-143,-3-2 1,-3-2 116,-5-1 1,-4 1-45,0-2 1,-6-2-73,2-2 1,1-3-74,-1-1 0,0 0 108,-5 0 0,1 0-263,0 0 0,1-1-297,3-3 0,-3-3-416,3-5 1,1-2 75,-1-2 1,9 1-549,-1-5 0,4 0-84,-1-4 1,4 0 225,5-1 1,0 5 1078,0 0 0,5 0 0,2-5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4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7677,'0'-12'0,"0"0"0,0 0 3096,0 5-991,0-4-2375,0 10 65,0-4 0,0 11 606,0 7 0,0 4 832,0 7 0,0 6-274,0 2 1,2 5-478,2 3 0,-3 2-346,3 2 1,1 5 35,-1-1 1,4-3-216,-3 3 1,0-7-122,-1-1 0,-3-6-145,3-2 1,2-10-379,-2-2 0,0-5-2478,-4-3-550,0-5 2257,0-2 1458,0-5 0,-6 0 0,0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5.0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98 10343,'-7'-6'4642,"2"5"-4177,5-10 772,0 10 1,0-6 78,0 3-669,0 3 1,5-9-247,3 6 1,5-4-563,3 4 1,3-1 27,5 1 1,0 1-71,0-5 0,1 5-368,-1-1 0,4 3-838,0 1 1,2-4-838,-2 0 1,-3 0 1177,-1 4 0,-1 0 1068,-7 0 0,5 5 0,-2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8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252 48 7784,'0'-11'0,"0"4"0,0 0 1166,0 3-730,0 3 0,0-6 356,0 3-274,0 3 140,0-4-402,0 5 1,-5 5-39,-3 3 0,-3 4 103,-1 4 0,0 8-90,0 8 0,-4 6 40,0 2 1,-4 5-57,5-1 0,-5 7 26,4 0 1,-4 1-282,4-4 0,1-5 98,7-4 0,-1-7-39,5-4 0,-4-4-1,4-4 0,0-3-699,4-5 0,0-4-837,0 0-820,0-5 1517,0 2 1,1-5 820,3 0 0,3-5 0,5-2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49 231 15851,'12'0'928,"0"0"-868,1 0 0,4-5 32,3-3 0,3-3-129,1-1 1,1-2-519,-1-2 0,-1 3 346,-3-4 1,2 0-455,-6 1 0,-4-1 250,-4 5 0,-5 0-249,1 0 0,-4 0 450,-4 0 0,-3 4 463,-5 0 0,-4 5-159,0-1 1,-6 3 59,2 1 1,-3 5 791,-1 3 0,-1 4-416,1 4 0,0 3 788,0 5 0,1 2-639,2 2 0,4-1-94,5 6 0,5-1-197,3 4 0,3 1-26,1-1 0,9-5-308,3-3 0,10-3-253,2-5 0,2-3 38,6-4 0,-4-3-133,5-2 0,-5-2-1971,4-6 0,-1 0 1029,2 0 0,-8-4 1238,-5 0 0,1-11 0,3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5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12 146 7677,'0'14'2838,"0"2"0,0 4-1708,0 8 1,0 3-476,0 6 1,0 5 93,0 2 1,2-1-609,2 2 0,-2-6 65,6 1 1,-1-6-60,1-2 0,2-9 47,-6 1 0,5-9 559,-1-3-516,-2 0-495,-1-10 99,-5 3 1,0-6 101,0-3 0,0 1-413,0-5 0,-5-2 281,-4-6 1,3 2-214,-2-7 1,0 1 19,-5-4 1,5 0-134,0-1 0,4-4 184,-4-4 1,5-2 170,-1-1 1,3 0 52,1-1 1,1-1 145,3-2 1,3 6 78,5-2 0,2 6 7,2-2 0,-1 5 31,5-1 1,-5 7-25,1 5 0,3 7-94,1 1 0,-1 5-34,1-1 0,-5 3-1,1 1 1,-2 0 53,-2 0 0,0 5 71,0 3 0,0 3 38,0 1 0,-4 4 217,0 0 1,-5 6-9,1-2 0,-3-1-103,-1 1 0,0-1 149,0 1 1,-1 2-71,-3-6 0,-3 0-256,-5-4 1,0 3-146,0-3 1,0 6-279,0-10 0,-4 4-330,-1-8 1,-3 0-835,4-4 1,-4 4-707,4 0 1,-1 0 2197,5-4 0,-5-11 0,-2-2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36.4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122 110 7661,'7'-19'0,"2"2"0,-5 4 826,6 1-484,-9 0 1,5 4 908,-6 0-410,0 5 179,0-7 47,0 8-715,0-3 1,-6 5-161,-2 0 1,-3 0 16,-1 0 0,0 5 225,0 3-395,-6 3 1,5 1 60,-3 0 1,4 0-128,4 1 1,2-1 9,6 0 0,0 0-81,0 0 0,2-1 44,2-3 1,2 3-35,7-3 1,4 1-40,3-1 1,3 2 65,1-6 0,1 5 246,-1-1 1,0-1-108,0 1 0,-1 0 465,-2 4 0,-4 1-208,-5-1 0,-1 0 250,-3 0 0,1 0-90,-4 0 1,-1 0-21,-4 0 1,-2-1-41,-2-3 0,-4 3-172,-8-3 0,2 2-133,-2-2 1,-1-2 74,1-2 0,-5-2-409,5 2 1,-5-1-275,0 1 0,3-3-559,-3 3 1,2-4 349,-1-4 1,-1 3-409,5-3 0,1-3-766,7-1 1,-2 1 1860,6-1 0,-5 0 0,2-4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2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86 7678,'7'-12'820,"-3"0"1,-3 3 227,-1 1-589,0 0-71,0-4 0,0 4 918,0 0-826,0 5 0,-1-2-144,-3 5 1,1 0-50,-5 0 0,0 0-93,-4 0 1,0 5 83,0 3 0,0 3-67,0 1 1,-5 4-25,1 1 0,0 4-49,4-1 1,0-1 23,0 1 1,1-1 52,3 2 1,-2-3-25,6-1 0,0-4-89,4 3 0,2-2 59,2-2 1,2-1-233,7-3 0,4 1-4,3-5 0,7 2-50,1-2 0,2-3 112,-2 3 1,-1 1-85,6-1 1,-6 6 77,1-2 1,-2 3 25,-2 1 0,-5 0 49,-3 0 0,-4 4-45,-4 0 1,-3 1 323,-5-5 0,-5 0 56,-3 0 1,-4 4 170,-4 0 0,1-1-107,-5-7 1,-1 3-86,-3-3 0,1-1-216,3 1 0,-3-5 40,3 1 1,-3-3-461,-1-1 0,1 0 65,3 0 0,2-1-94,6-3 0,0-3-377,0-5 1,1 0-861,3 0 1,3-1-668,5 1 1,0 0 1186,0 0 0,1 4 1012,3 0 0,3 0 0,5-4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2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72 7699,'-5'-12'463,"2"0"412,-5 0-105,5-1 1,-6 5 117,5 0-416,0 6 0,0-2 403,0 8 1,0 4-362,4 8 1,0 3-15,0 5 0,1 4-146,3 1 0,-1 3-205,5-4 1,0 5-10,4-5 0,0 0-100,0-4 1,4 1 74,1-1 1,0-5-153,-1-3 0,-1-7-475,5-1 0,-4-5 267,5 1 1,-7-8-194,3-4 0,-4-8 132,-1-4 0,0-3-388,0-1 1,-1-5 161,-3 1 0,-2 0 22,-6 3 0,0 1 288,0 0 1,0 1 111,0 3 29,0-3 0,-2 9 318,-2-2 1152,3 8-1095,-4 3 0,5 6 588,0 3 1,0 3-325,0 5 1,1 5 235,3 4 1,3-2-381,5 1 0,-1 0-214,-3 4 1,3 0-91,-3 1 0,6-2-192,3-3 1,-1 1-1056,-4-4 1,0-1 596,0-4 1,0 0-3394,0 0 3933,1-5 0,4 4 0,2-5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2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219 122 7685,'0'-12'496,"-1"-2"61,-3-2 1,1 3-211,-5-3-226,0 8 0,0-3 204,0 3 0,0 1 447,-4-1 0,3 5-335,1-1 0,0 3-150,-4 1 1,0 1 3,0 3 0,0 3-40,0 5 1,-4 6 250,-1 2 1,5 4-20,4 4 0,1-2 107,-1 2 1,3 2-148,5-2 0,0 5 33,0-5 0,1 0-397,3-4 0,8 1 59,9-1 0,-1-5-381,4-3 0,-2-4 243,6-4 1,3 2-1260,1-6 1,-1-2-39,2-6 0,-5-4-452,4-8 1,-5 1 728,2-5 1,-5-2 1019,-4-6 0,3-3 0,-4-5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3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0 10364,'-4'12'2808,"0"1"-1781,0 4-621,4 7 0,-4 7-55,0 6 1,0 4-133,4 4 1,0 2-25,0 2 0,4-2 0,0-3 0,0-2 12,-4-6 1,4-2 61,0-6 1116,5 1-595,-7-16-631,3-1 0,-5-5-286,0-3 0,4-4-129,0 0 0,2-3-429,-2-9 1,-2-3-343,6-9 0,1-4 448,3 0 1,0-6-102,0 2 0,0 1 269,0-2 0,0 10 308,0-1 1,-1 8 81,-3 0 0,3 4 132,-3 3 0,3 4 175,1 5 0,-4 10 403,0 2 0,0 12 807,4 0 0,1 4-648,-1 1 0,0 0-394,0 4 1,0 0-148,0-4 0,0-1-1125,0-4 1,1-1 568,-1-3 1,0 2-462,0-6 0,-5 0-601,-3-4 1,1-4 1310,-1 1 0,0-7 0,-4 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4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231 183 7669,'0'-13'1777,"0"1"-1237,0 0 1,0 0-631,0 0 1,0 0 116,0 0 1,0 4 420,0 0 0,0-1-77,0-3 0,0 0-269,0 0 0,-4 4 65,0 0 1,-6 1-78,2-1 1,-2 3 139,-3 5 0,1 0 19,0 0 0,-5 5 163,-4 3 0,3 10-101,-3 6 1,7 2 21,-3 6 1,4-1-102,1 1 0,1 2-55,3-6 1,2-1-47,6-7 1,0 2-112,0-6 0,6 0-66,2-4 1,4-5-248,4-3 0,-1-2 44,5-2 1,0-6 123,5-2 1,-2-7-661,-3-1 0,3-4 214,-3 4 0,-2-5 42,-2 5 1,-4-5 103,-4 1 0,1 1 20,-5-2 1,0 7 940,-4-3-446,0 9-37,0-2-81,0 8 0,0-2 709,0 8 0,0 3-118,0 5 1,0 2 120,0 2 1,6 1-305,2 3 1,3-1-72,1-3 0,1-1-836,3 6 1,-1-7 385,5 3 0,1-4-1364,3-1 1,-4-4 732,0 0 1,-1-5-339,1 1 1,2-3 1109,-6-1 0,6-5 0,-3-2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4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12 7647,'-5'-7'1872,"-2"2"1,-5 5-1883,0 0-17,-1 0 1,-3 1 187,0 3 1,0 3 174,4 5 0,0 0-203,0 1 0,1 0 82,3 3 1,-2-2-447,6 2 0,0-3 197,4-1 0,2 1-273,2-1 1,8-4 110,8 0 0,3-5 83,1 1 0,0-3 92,1-1 1,3 0 72,0 0 1,0 1 86,-3 3 0,-1-1 402,0 5 1,-1 0 184,-3 4 1,2 0-118,-6 1 1,-1 3 50,-7 0 0,1 4-269,-5-4 1,1 5-45,-5-5 0,-3 1-96,-5-1 0,0-2 46,-9 2 1,0-4-91,1-4 1,-6 2 23,2-6 0,-3 4-255,-1-4 1,4 0 85,-1-4 0,3 0-433,-3 0 0,0 0 209,5 0 1,-5-6-1169,5-2 1,0 2 301,4-2 1,4 1 61,0-1 1,5-3 112,-1 3 1,3 1-1438,1-1 2290,0 0 0,0-4 0,0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7.1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243 134 7718,'0'-12'715,"0"-1"814,0 1-847,0 6-671,0-5 1,0 4 139,0-5 1,-4 4 350,-1 0 0,0 4-177,1-4 1,1 1 2,-5-1 0,2 1-216,-3 3 1,-1 3 110,2-3 1,-3 2-201,-1 2 1,-2 6 69,-2 2 1,1 8 23,-5 4 1,5 3-79,-1 1 1,3 6-109,0 2 0,1 3 56,0 2 1,5-1 73,3 0 0,3-5-200,1-2 1,1-5 72,3-4 1,7 0-60,5-7 1,6 0 68,-2-9 1,3-1-263,1-7 0,-1-3 13,-3-5 1,3-6-95,-2-2 1,-3-3 153,3-1 0,-7-4 60,3-1 0,-5 1-11,-4 4 1,1 0-25,-5-1 0,0 5 186,-4 0 0,0 5-78,0-1 0,-4 6 605,0 2 56,-5 6-130,2-4 1,-1 8-92,0 2 1,5 0 91,-1 8 0,3 3-8,1 9 1,1 2-14,3 2 0,3 7 52,5 5 0,0 7-80,0 2 1,0 1-137,1 6 1,-1 1-99,0 4 0,-1-6 0,-3-3 1,-2-6 141,-2-1 1,-2-8 88,2 0 0,-4-6-35,-4-7 0,-3-5-65,-5-3 0,0-4-80,0-4 1,-2 2 9,-2-6 1,1 0-180,-5-4 0,4 0-124,-4 0 1,3-6-137,-3-2 0,5-2-32,-1-3 0,-1-3-269,1 0 0,-1-7-195,5-1 0,4-2 292,0-6 0,1 5-864,-1-1 1,3 6 620,5 2 1,0 4-1417,0-4 2104,0 5 0,0-8 0,0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9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10559,'0'12'657,"0"0"-381,0 0 0,0 0 116,0 0-122,0 5-89,0-3 1,4 7 129,0-5-481,0 0 184,-4-4 0,0 0-28,0 0-5,5 0 36,-3-6-476,3 5-250,-5-10 493,0 5 0,1-12-138,3-2 1,-1-2 199,5-2 0,-4-6 102,4-2 0,0-1-3,4 1 0,-4-2 11,0 2 1,0-2 129,4 3 1,0 1 262,-1 6 1,1 4 204,0 0 0,0 6-208,0-2 1,0 4 261,0 4 0,0 4-177,0 8 0,0 1-200,0 3 1,-5 2-223,-3-2 0,1 3-264,-1 1 0,4-2-248,-4-2 0,0 2 328,-4-6 1,4 1-1270,0-1 0,1-7-225,-1 3 1669,3-3 0,10-2 0,2-2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7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0 182 7687,'0'-12'0,"0"4"2442,0 0-1625,0 5-1329,0-8 1197,0 10 375,0-4 0,0 6-143,0 3 0,4 7-440,0 5 0,4 6-416,-4-2 1,4 3 39,-4 1 0,2 0 183,-2 0 0,-3-3-180,3-1 1,-2-5-155,-2 1 0,1-4 79,3-4-421,-3 3 222,5-10 1,-8 5 57,-2-6 0,2-2 53,-6-2 0,4-3 55,-5-5 1,7-5 124,-2-3 0,2-3-71,2-2 1,0 0-27,0-3 0,0 2 74,0-2 0,6-2 104,2 2 1,-1 3-147,1 5 1,4 4-38,4-4 1,0 6-373,-4 2 1,0 0 178,1 4 1,3 3-2106,0 1 1373,0 2 1,-1 8 24,-3 2 1,3 7 880,-7 1 0,3 5 0,1-2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7.7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9760,'7'0'1467,"-2"0"0,-1 6-849,0 2 1,2 6 93,-2 3 0,-2 4-281,6-1 1,-4 3-527,4 2 1,-3-1 109,3 0 0,-6-1-780,2-3 0,-2-2-27,-2-6 0,0 0-1974,0 0 1864,0-5 902,0-2 0,-6-5 0,0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7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13 109 7687,'0'-18'0,"0"1"1592,0-3 0,0 2 99,0 6-1590,0 5 0,-4 0 61,0 3-307,0 3 1,4-3-370,0 8 1,0-1-703,0 5 0,0 0 1216,0 4 0,5 6 0,2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8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11277,'7'6'768,"4"0"-163,-3 6 1,1 2-255,-1 2 0,3 3-107,-3 5 1,3 0-67,1 1 1,-4-1 16,0 0 1,-5-4-210,1 1 1,-3-7-31,-1 3-31,6-4-309,-5-6-112,4-2 0,-6-7-210,-3-7 1,3 0 322,-3-11 1,4-2-5,4-6 0,-2 2 16,6-2 1,0 2 196,5 2 1,-1 0 169,0 0 0,0 5 270,0 3 1,0 3 35,0 5 0,2 3 357,2 5 0,-3 1 314,4 3 0,-4 9-409,-1 7 1,0 3-128,1 1 1,-3-4-143,-2 0 1,3 1-479,-3 3 0,-1 0 195,1 0 1,-5-3-970,1-1 0,1-5-150,-1 1 1,2-3-1905,-2-1 3011,-3 0 0,4 1 0,-5-1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8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0 11499,'6'14'1200,"-2"2"1,2 8-377,-2 8 1,5 8-98,-1 0 1,-1 2-301,1-2 1,0-1-7,4 6 1,4-8-200,1 0 1,-3-8-192,-5-8 0,0-8-81,-5-5-513,5-5-235,-7 2 1,3-6 364,-5-3 0,-1 1-168,-3-5 0,-3 0 199,-5-4 0,0 0-311,0 0 1,-2-2 274,-2-2 1,3 3 79,-4-4 0,0 4 173,1 1 0,-4 1 94,3 3 1,-3-2 543,4 6 0,-2 0-382,2 4 1,1 0 694,-5 0 0,7 10-364,1 2 0,1 4 367,7 0 1,-4 2-225,4 2 0,0 3-183,4-3 1,5 3-138,3 1 1,3-3-59,1-1 0,6-5-230,2 1 0,3-3-28,1-1 1,0-1-1225,0-3 0,-1-2 654,-2-6 0,1 0-2673,-1 0 3334,-4 0 0,6 0 0,-4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8.9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14432,'0'8'1285,"0"0"1,0 0-633,0 4 1,2 4-529,2 0 0,-1 6-451,5-2 1,-4 2-308,4-2 0,-4 1 461,4-4 1,-4-1-1744,4-4 1,-5 0 194,1 0 1720,-3-5 0,5-2 0,0-5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9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 86 7687,'0'-12'2579,"-6"-1"1,1 5-2709,-3 0 0,-3 0-175,3-4 1,1 5 487,-1 3 1,4-1-138,-4 1-1270,5 0 564,-2 4 659,5 5 0,5 7 0,2 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49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11222,'0'-7'2425,"0"2"-2120,0 5 0,0 1 90,0 3 0,0 3 275,0 5 1,4 4-334,0 0 0,5 5-144,-5-5 1,4 5 123,-4 0 0,4 0-91,-4-1 1,4-2-225,-4-6 1,1 0 203,-1 0-828,-2 0-156,3-5 74,-5-2 0,4-7 89,0-6 0,0-2 89,-4-10 0,6-2 8,2-6 0,3 1 176,1-5 0,0 5 513,0-1 1,0 3-101,0 5 0,4 0 194,1 8 68,-1-3 0,-4 14 520,0-3 0,0 12 666,0 4 0,0 8-752,0 0 0,-1 7-201,-3 1 0,3 5-202,-3-5 0,2 0-836,-2-3 1,1-1 389,-5 0 1,4 0-616,-4 1 1,0-6-498,-4-3 1,0-3 1193,0-1 0,-5 6 0,-2 1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0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61 7670,'0'-12'1112,"0"0"223,0 0 0,-6 4-1219,-2 0-149,-3 5 0,-1-3-48,0 6 1,-4 2 157,0 2 0,-2 3 491,2 5 0,1 7-194,-5 5 1,5 0-204,-1 4 0,7 3 20,1 2 1,5-4-13,-1 0 0,2-4-26,2 0 0,2-5-99,2 0 0,3-9-547,5 1 1,1-4 280,3 0 1,-1-3-699,5-5 1,-3-5 399,3-3 1,-4-3-416,4-1 0,-5-4 334,1 0 1,-2-4 130,-2 3 0,-1-3 241,-3 4 0,1-4 54,-5 4 0,1-5 191,0 5 0,-4 4-73,3 4 0,-3 4 822,-1-4-557,0 5 865,0 9 0,0 3-454,0 11 1,0 0 280,0 5 0,4-1-401,0 0 0,4 6 331,-4 2 1,2 7-247,-2 2 1,3 4-28,5 0 1,0 3 1007,0 5 1,0-9-784,0 1 0,0-6-110,1-3 0,-5 1-271,0-1 0,-6-5-417,2-3 0,-8-3-82,-4-5 0,-4-3-43,-4-4 1,1-1 127,-5 0 0,4-5-17,-4-3 0,-1-3-478,-3-1 1,1 0 144,3 0 1,-3-5-302,3-4 1,-3-3 245,-1-4 0,-1-3-332,1-5 1,4 0-91,0 0 1,4-1-316,-5 1 0,8 0 397,1 0 1,1 3-248,7 1 0,-4 5 151,4-1 0,0 3 103,4 0 741,5 1 0,7 0 0,7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2.8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73 7728,'6'-12'0,"1"0"1189,-3 0 0,-2 4-522,2 0 1,-3 4 96,-1-4-295,0 5 25,0-3 0,0 9 129,0 5 0,-4 2 75,0 10 0,-6 5-210,2 8 0,-2 3 42,-3 5 0,1 0-181,0 4 1,4-2-151,0-3 1,0 2-68,-4 3 1,0 2 66,-1-3 0,3-6-158,2-2 1,-2-7-200,6-1 1,-4-4-934,4-4-496,0-2-1648,4-11 2398,0-2 1,5-21-1,2-4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49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71 7806,'-5'-10'1730,"-3"2"-1189,3-3-75,-6 10-82,5-5 1,-2 13-72,0 5 1,4 5 110,-4 7 0,5 1-153,-1 3 0,3-4-64,1 0 0,0 0-12,0-4 0,1-3-103,3-1 0,3-2 22,5-2 0,0-4 119,-1-1 1,5-4-403,0 1 1,2-3 122,-2-1 1,-3-5-237,3-3 1,-3-6 15,-1-2 0,0-4-106,0 4 0,-5-4 68,-3 4 1,1-4-54,-1 4 1,-1-4 29,-7 4 1,1-4 91,-5 4 0,0-4-89,-4 4 0,-1 0 69,-3 4 1,3 2-136,-3 2 0,2-1-13,2 5 0,2 1-137,2 7 0,-3 2 540,3 6 0,-3 6 0,0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3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49 7726,'0'-12'0,"0"0"0,0-1 0,-5 7 0,-2 0 1356,-5 6-433,0 0-88,0 0 1,-4 2-332,-1 2 0,1-2-331,4 7 1,0 0-16,0 7 1,0-2-69,0 2 0,3 1 17,1-1 1,2 1-172,-2-5 0,2 0 142,6 0 1,0 0-157,0 0 0,2-4-12,2 0 1,2-4 91,6 5 1,6-5 70,2 4 0,4-6-51,5 2 0,-4 3 6,4 1 1,0-1 154,0 1 1,-1 2 188,-4 6 0,0-3-57,1 3 1,-7 3 80,-1 1 0,-9-1-126,-4 1 0,-3-3-38,-1 3 1,-5-5 178,-3 1 1,-3-3-51,-1-1 1,-4 1-90,-1-1 1,-4-6-65,1-2 1,1-2 0,-1-2 0,-1 0-91,-3 0 0,0 0-185,0 0 0,1-2-102,2-2 0,0-2 183,5-6 0,0-1-1377,3 1 1,3-4 34,2 0 0,2 0-405,6 4 1,0 0 1732,0-1 0,0 1 0,0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278 193 7726,'0'-19'429,"0"-2"537,0 4-922,0-4 0,0 7-378,0-2 0,-5 3 747,-3 1 1,1-3-157,-1 3 0,0-2 94,-4 10 0,0-1-102,0 1 0,-1 2-63,1-2 0,-1 8-69,-3 4 0,2 9 14,-2 3 0,-3 3 354,-1 1 0,2 6 301,2 2 0,3-1-182,1 1 0,4-1-248,-1 2 1,7 0 53,-2-4 1,4-2-212,4-7 0,3 1-213,5-4 1,4-3-103,0-6 1,6-2-314,-2-6 1,3-2-7,1-2 0,0-2-503,0-6 1,1-6-185,-1-2 1,-4 1 537,0-1 1,-6 0 132,-2-5 0,-1 1 182,-7 0 0,4 5 234,-4 3-57,0-3 1,-5 7 269,-3 0 155,2 5 264,-9 7 0,10 5 370,-3 3 0,3 7-395,1 1 0,0 5-33,0-5 1,5 4-329,3-4 1,3 4-403,1-3 0,2-1 56,2-4 1,-1 0-177,5 0 1,-5-1-334,1-3 0,-3 1-1910,-1-5 2554,0 0 0,6-4 0,1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4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 9734,'-7'5'2430,"2"2"-2133,5 5 1,0 5 758,0 3 1,0 3-465,0 2 0,0-1-98,0 0 0,4 3-266,0-3 1,4 3-320,-4-6 1,4-4 134,-4-1-23,0-2 0,-4-6-509,0 0 345,5-5-352,-3 2 1,3-12-56,-5-5 0,0-1-190,0-8 1,0 1 326,0-4 0,6-4 31,2-1 0,1 1 300,-1 4 0,3 4 151,-3-1 1,3 2-92,1-1 1,0 7 98,0 5 1,0 5 608,0-1 1,1 3-312,-1 1 0,0 5 775,0 3 0,0 8-368,0 4 0,0 2-254,1-2 1,-5 3-430,0-3 1,-4 3-348,4 2 0,-4-5-303,4 0 0,-4-1 433,4 1 1,-5 2-1911,1-6 1,1 4 2027,-1-4 0,6 0 0,-4-4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4.7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292 0 9961,'0'21'855,"0"-1"1,0 5-261,0 8 0,4 2 426,0 1 0,1 5-389,-1-1 1,2 0-264,2-3 1,3-6-16,-3-3 0,1 0-106,-1-3-214,3-4-60,-4-14-470,0-2 305,-2-5 0,-5-5-257,0-3 1,-5-3-430,-3-1 1,-3 0 376,-1 0 0,-1-6-71,1-2 0,0 2 81,0 2 1,-4 1-57,0-1 0,-6 3 316,2-3 1,1 3 261,-1 5 1,0-1 173,-5 5 1,5 0 425,0 4 0,1 5 531,-1 3 0,1 9-546,3 3 0,6 1 187,-2 0 0,8 1-342,0-1 1,3 2-8,1 1 1,5 0-132,3 0 1,5-3-107,3-1 1,-1-5-316,5 1 1,1-3-381,8-1 1,-4-1-329,3-3 1,-2-2-1150,-2-6 0,2 0-211,2 0 1,-6 0 2164,2 0 0,-2 0 0,2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10048,'6'0'2034,"0"5"0,-5 2-936,3 5-759,-2 6 1,4-4-74,-2 7 1,-2-3-221,2 3 1,1 2-241,-1-3 1,2-3-502,-2-1 1,-2-2-3340,6-2 4034,-5 0 0,8 0 0,-4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5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86 7842,'0'-13'378,"0"-3"-311,0 0 0,-1 4-21,-4 4 1,4 4-530,-3-4 483,3 5 0,-5-2 0,0 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5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37 7682,'0'12'1073,"0"0"0,0 1-372,0 4 0,0-3-177,0 7 1,0-5-28,0 4 1,2-5 148,2 1 0,-1 2-324,5-2 1,-4 0-268,4-4 0,-6-4-51,2 0 1,2-4 100,-2 4 0,1-5-384,-1 1 89,-2-3 1,3-6-249,-5-3 1,0-4 123,0-4 1,4 1-128,0-5 0,6-1 165,-2-3 0,0 4 108,4 0 0,-3 0-70,7-5 0,2 5 68,-2 0 1,2 5 707,-2-1 1,-3 8 4,3 4 1,2 2 283,-2 2 0,0 2-146,-4 2 0,1 8 350,-1 8 0,0 4-450,0 5 0,-4-2-217,0 5 1,-4-1-665,4 1 0,0 2 253,4-6 1,-3 1-1123,-1-5 0,-2-1-123,2-3 0,3-1-712,-3-3 0,-1-8 2004,1 0 0,6 0 0,5-1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48:56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364 157 7682,'7'-17'0,"-1"-1"2964,-6-2-1953,0-3 1,-2 10-1451,-2-4 1,1 4 216,-5 1 0,4 4 468,-4 0 1,-4 5-72,-4-1 1,-2 4-208,2 4 0,-3 3 199,-5 5 0,4 5 3,0 4 0,1 2 336,-1 1 1,2-1-232,6-3 1,4 3 574,0-3 0,5-1-340,-1 1 0,3-5-433,1 1 0,1-2 30,3-2 0,4-4-49,8 0 1,-1-5-173,5 1 1,1-4-382,3-4 1,0-1-659,0-7 0,1 3 507,-1-7 0,-1 1-162,-3-1 0,2 1 322,-6-5 1,0 5 64,-4-1 0,-1 2 199,-3 2 0,-1 0 81,-3 0 0,-3 4 63,3 0 1,-4 5 151,-4-1 0,3 4 197,-3 4 0,-2 3 571,2 5 0,-4 1 265,4 4 1,0 1-463,4 7 0,0 0 269,0 4 0,1-2-396,3 5 0,3 4 58,5 5 1,0 0-61,1 0 0,3 2 112,0 5 0,0 1-286,-4-1 1,-5-4-137,-3-4 1,-3-2 169,-1-2 1,-1-1-88,-3-2 0,-3-5-411,-5-8 1,-5 3 182,-4-3 1,-2-2-79,-1-2 0,0-3 6,0-1 0,-2-5 17,-2-3 0,-3-2-53,-6-2 0,5 0-63,0 0 1,3-7-613,-3-5 0,5-2 375,-1-6 0,8 0-1425,3-4 1,4-1 841,1 1 1,5 0-1241,3 0 1,3 1 2169,1 2 0,-6-2 0,0 5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4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13 332 7728,'0'-12'59,"0"-1"1,0 0 532,0 0-430,0 1 0,-1 5 324,-4 2 224,4-2-451,-5 6 1,6-4 76,0 10 0,2 3-91,2 9 0,-1 5 79,5 7 0,-4 4-49,5 5 1,-2 5-34,2-1 1,0 5-64,-4-4 0,3 3-117,-3-3 1,3 0-43,-4-5 0,2-4 97,-2 0 0,-2-6-191,2 2 1,-3-9 49,-1-4 1,0-3-342,0-1 73,0-6 207,0-1 1,-1-6 74,-3 0 0,1-4-26,-6 0 0,5-6-149,-4 1 1,3-7 42,-3-1 0,4-5-116,-5 1 1,6-4-7,-1 0 1,-2-6 4,2-3 0,0-3 163,4-2 1,-5 1 145,1 0 0,0-5-129,4 1 1,0-4 0,0 8 0,0-3 248,0 7 0,0 3-49,0 1 1,1-1 3,4 1 0,-3 5-49,7 3 0,-2 2 53,2-1 0,2-3-122,-3 3 0,5 2-7,4 2 1,-3 5-9,3 3 0,-2-1 28,-3 6 1,1 0 33,0 4 0,0 0-40,-1 0 0,1 5 18,0 4 1,-2 4-12,-2 4 0,1 1 177,-6 3 1,4 3-98,-3-2 1,-1 0-88,-4 0 0,0 2 45,0-3 0,0 2 2,0-2 1,-1-1 50,-4-3 0,1-2-47,-9 7 0,3-7-104,-7 2 1,2-3 73,-2-1 0,1-1-272,-5-4 1,4 2-167,-4-6 0,5 1-226,-1-5 0,-1 0-489,0 0-673,1 0 1791,5 0 0,-1 5 0,0 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4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39 8108,'-6'-7'1017,"4"-3"-913,-7 6 0,5 0-235,-5 4 1,1 0 194,-5 0 221,6 5-133,-4 2 0,5 12 167,-3 2-167,-2 3 0,8 2-18,-5-1 1,5 5-133,-1 0 0,4 1-117,4-1 0,-1-3 24,5 3 1,5-8-9,4-1 0,1-6 136,-1-3 0,-1 0-146,5-8 0,-4-1-2,5-7 0,-5-4 46,4-4 1,-6-1 92,2 0 0,-7-5 19,-1-3 1,-6-4 11,1 0 0,-3 1-49,-1 2 1,-1-2-11,-3 3 1,-3-2 13,-6 2 0,-1-2-123,-3 6 0,1-4 119,-5 4 1,4 0-70,-4 4 0,5 5-105,-1-1-255,-3 7 38,0-4 1,2 12 380,5 2 0,6 9 0,7 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0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0 7806,'-6'0'1098,"-5"0"1,6 6-304,-3 2 1,1 6-305,3 2 0,3 9 134,-3-1 0,1 12-107,-1 0 0,3 7 85,-3-4 0,3 7-356,1-3 0,1-3-292,3-4 0,-3-1-532,3-7 0,-1-4 461,1-4 1,-3-6-908,3 2 1,-1-7 38,1-1-2288,-3-5 1403,4 2 1869,-5-5 0,0-5 0,0-2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5.1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7749,'4'-17'0,"0"0"0,1 0 1018,-5 4-310,0 6-963,0 1 1,4 13 419,0 6 1,2 7 611,-2 9 1,-3 8-421,4 6 0,0 5-27,0-1 0,0-2-344,-1 2 0,-2 4 71,2 4 0,2-4-474,-2-4 1,0-6 298,-4 2 1,0-5-709,0-4 0,5-8 42,-1-9 1,0-3 783,-4-1 0,6-1 0,1 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5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9902,'9'0'987,"-1"0"0,1 0-730,4 0 1,5 0-245,3 0 1,4 0 118,0 0 1,2 0-733,3 0 0,-3 0-30,2 0 1,-2 4-332,-1 0 1,-2 0 960,-3-4 0,3 0 0,-4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5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1 218 9483,'0'7'592,"5"-2"0,-2-5-373,6 0 0,-1 0-349,5 0 0,0-4 111,0 0 1,4-6-244,0 2 1,1-4 146,-1-1 0,-3 1-112,3-1 0,-7 0 66,-1 0 0,-6-4-47,1 0 0,-3 0 12,-1 5 0,0-1 84,0 0 0,-5 2 351,-4 2 0,-2-1-138,-2 6 0,0 0 191,0 4 0,-4 1-122,0 3 0,0 4 168,5 4 1,-1 7-77,0 2 0,2 3 29,2 2 1,4 1-214,5 2 0,0-2 80,0 3 0,1-4-255,3-5 1,3 2 95,6-6 0,5 4-280,4-4 1,-2-2 130,1-6 1,0-2-681,5-3 1,2-2 372,-2 2 1,2-3-1028,-7-1 1484,3-5 0,2-2 0,-1-6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6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7749,'7'-6'438,"-1"-1"1,-5 0 308,3 3-571,-2 3 1,8 6 126,-6 4 0,1 4-43,0 4 1,0 2-18,4 7 1,1-1-43,-6 1 1,5-1-139,-5 1 1,2 0 22,-2-1 0,-3-5-194,3-3 0,-2-3-148,-2-1-170,0 0-27,0-1 303,0-5 1,0-7-99,0-8 0,0-5 37,0-4 1,1-3-50,4-5 0,-3-1 28,7 1 1,-1-5 231,5 0 1,0 0 76,0 5 0,-1 5 183,1 3 1,0 4 60,0 5 1,-1 2 31,1 6-35,0 0 0,0 6-20,0 2 1,-5 9 11,1 5 0,-7 2-20,3 1 0,-4 1-609,-1-1 1,0 1-163,0-1 1,0 1-414,0-1 1,0-5-81,0-3 1,4-3 973,1-1 0,5 0 0,-3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6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 8630,'0'-7'1017,"6"1"1,-5 16-863,4 3 0,-4 10 352,-1 2 0,1 6 481,4 8-658,-4 5 1,5 1-217,-6 6 0,1 0 54,3 0 1,-2-5-515,2-4 0,2-8 273,-2-4 0,0 0-924,-4-5 0,5-2 26,-1-10-566,0-6 1537,-4 4 0,0-10 0,0 5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6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9705,'0'-8'1940,"0"-1"-1419,0 6 1,2-7-102,2 6 1,3-2-93,6 2 1,4 3-261,0-3 0,5-2 38,0 2 1,2-1-146,1 5 1,1 0 120,-1 0 1,1 2-225,-1 2 1,1-1 121,-1 5 1,-5 1-176,-3 4 0,2-1 48,-2 1 1,-4 0 82,-5 0 1,-4-1-130,5 1 0,-6 0 49,1 0 1,-3 0-671,-1-1 239,0 1-285,0 0 0,-1-2 77,-3-2 1,1-4 782,-6-5 0,1 6 0,-5 1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6.9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77 7737,'0'-13'0,"-4"0"0,0 0 1440,0 1 0,-1 3 147,1 1-1213,0 5 0,2-3-565,-2 6-512,3 0-2177,-5 0 2880,6 0 0,6 12 0,1 2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7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129 524 7725,'-2'-12'606,"-2"4"-520,2-4 364,-9 11-245,10-10 1,-9 8 147,6-6-294,-1 7 1,1-6 31,0 4 64,-6 3-578,8-5 308,-9 6 1,5 2 48,-2 2 0,-2 3 109,6 6 0,-6 1-5,1 3 0,4-2-26,0 7 0,4-5-21,1 4 1,0-4 172,0 4 0,0-5-78,0 1 0,6-3 4,2-1 0,3-5-19,2 1 0,1-6-243,3 1 1,2-4 76,2-4 0,3 1 4,-3-6 0,-2 1-90,-2-5 0,1-4-155,-1 0 0,-1-1-116,-8 1 1,0 2 138,-4-2 0,-3 3 126,4 1-113,-4 1 559,-1-1 0,-1 6-126,-4 3 0,4 4 46,-3 4 0,-2 3 91,2 6 0,-1 4 250,5 0 0,5 4-56,-1-4 0,6 0-128,-2-4 1,4 0-229,0-1 0,3 0 90,2-4 0,-2-2-224,7-6 1,-5 0 42,4 0 0,-4-3 56,4-6 1,-5 0-66,1-13 1,-3 1-79,-1-5 0,-2 0-29,-2-4 0,0 1 41,-4-5 0,-1 0-350,-4-4 1,0-4 167,0-1 1,-1 0-55,-4 5 1,2 0 106,-5 0 0,1-4 121,-2 4 0,-1 7 65,6 10 417,-6 11-10,9-2 0,-5 19-175,6 6 1,0 7 484,0 10 1,0 7-285,0 5 0,0 5 118,0-4 0,4 3-105,1-3 0,3 4-22,-4-5 1,6 1-220,-1-5 0,-2-5-21,1-3 1,1 1-434,4-1 0,-1-6 224,1-7 1,0-3-1476,0-1 1,0-6 1500,-1-3 0,7-3 0,1-1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8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218 103 7679,'-13'-13'1255,"6"1"-778,-4-1 0,4 1-286,-6 4 0,4-2-358,1 6 1,-1-5 230,-3 5 1,3-5 154,0 5 0,1 0-86,-5 4 1,5 0 60,-1 0 1,1 7-266,-5 6 0,2 5 41,2 8 1,-2 1-38,2 2 1,4 3 135,0 2 1,4 1-165,1-5 1,6 0 70,2-5 0,5-3 61,4-1 1,3-7-116,5-1 0,1-6 97,-1-7 0,5 0-105,0 0 1,0-6 46,-5-2 1,-4-4 22,1 0 0,-8-7 25,-1-2 0,-1 1-6,-3-1 0,-3 4 98,-2-5 1,-4 5-61,-4-4 1,-4 4 87,-4-4 1,-2 4-99,-3-4 0,1 4-100,-5-5 1,-1 7-44,-3-2 1,1 4-168,2 4 1,0 2 47,5 3 0,-5 3-174,5-4 1,5 5 404,3 5 0,6 2 0,-2 5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18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8618,'0'18'1647,"5"4"-1108,-1 8 1,6 4-131,-2 8 1,4 3-38,0 7-302,1 4 14,0-9 1,-5 7-373,1-12 233,-1 1 1,0-15-74,-4-2-147,-3-9 146,-1-4-29,0-8 1,-1-5 4,-3 0 0,-4-5 78,-4-4 1,0-2-135,4-2 0,-4-1 82,4-3 1,-3-4-219,-2-9 0,6-3 72,3-5 1,-2 0-4,2-1 1,-1 0 75,5-4 1,0-1 193,0-3 0,0 3 189,0 6 0,2 0-133,2 0 1,3 5 40,6 3 1,4 9-19,0 4 0,1 3 86,-1 1 0,2 6-7,2 3 1,3 2 19,-3 2 0,-1 0-60,2 0 0,-7 6 128,2 2 1,-3 9 20,-1 5 1,-2-3-56,-2 3 0,1-1-99,-6 5 0,0-1 59,-4 1 0,-1-2 83,-3-3 1,-3 2-101,-6-6 0,0 0 31,0-5 1,1 1-434,-1 0 1,-4-2 165,0-2 1,-4-4-886,3-5 0,0 5 122,1-1 850,3 0 0,-5-9 0,7-3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0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84 7806,'0'-7'836,"-1"1"1277,-3 2-904,2 2-519,-3-8 1,6 8-233,3-2 1,0 2-188,8-2 1,-1 2-315,9-2 79,0-2 0,4 4-394,0-2 0,5 2-1465,3-2 1823,2 3 0,2-10 0,0 4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28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32 7734,'0'-13'2026,"0"0"-1762,0 12-98,0-3 0,-5 21 539,1 0 0,0 10-241,4 2 1,-4 17-42,-1 1 1,1 9-128,4 0 1,0 0-12,0 0 0,2-4-142,2 3 0,-1 1-117,5-5 1,-5-9-248,1-12 1,-1-3 233,1-1 0,-2-7-1880,2-2 877,-3-8-1165,-1-3 933,0-1 279,0-9 943,0 3 0,-5-18 0,-2-1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28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11958,'8'0'1651,"1"0"-727,1 0-637,1 0 0,3 0-42,3 0 1,3 0-249,5 0 1,5 0-61,0 0 1,1-1-66,-1-3 1,-3 2-682,3-2 1,-3 3 400,-2 1 1,-5-5-2660,-3 1 1638,3 0 1429,-6-2 0,10 5 0,-4-5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2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12206,'0'8'1017,"0"1"-632,0 5-251,0 0 1,0 4-183,0-5 1,0 4-124,0 0 0,0 0-364,0-4 1,1 0-745,3-1 1,-2 1-48,2 0 1326,-2-6 0,-2 4 0,0-4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29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77 7704,'0'-13'0,"0"0"2187,0 0-647,0 6-1214,-5-4 0,3 8-582,-2-5 183,3 5 204,1-3-801,0 6 0,0 1 140,0 4 530,0-4 0,5 16 0,2-3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29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78 103 7679,'0'-13'0,"0"5"176,0-1 1,0 5 813,0-5-699,0 1 32,0-5-182,0 0 1,-5 5 197,1-1-430,0 6 77,4-2 0,-4 6 102,-1 3 1,-3 1-70,3 7 1,-3 0 235,4 9 0,-5-3 4,5 8 1,-5-8-133,5 8 0,0-3 36,4 2 0,0-1-14,0-2 1,1 0-131,4-5 0,2 0-35,5-4 1,5 0-157,1 0 0,4-6 85,-1-3 0,4-4 62,0-4 0,1-3-124,-1-6 0,-5-1 62,-3-3 1,-3 2 61,-1-2 1,-5 2-33,1-2 1,-6 1 31,1-5 0,-4 5 58,-4-1 1,1 3 136,-6 1 1,-3 1-301,-5-1 0,-2 1 88,2 4 0,3-2-383,-3 6 1,-1-2 174,1 2 0,0 2-1363,4-2 845,0 3 768,0 6 0,1 3 0,-1 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30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 7695,'7'-8'522,"-1"3"0,-5 5 511,4 0-674,-4 0 1,9 5 132,-6 4 1,2 2-131,-2 2 0,-1 4-259,6 0 1,-7 0 36,3-4 0,0 0-185,0-1 0,0 1-504,-1 0 444,-2 0-370,4-1 252,-6-4-76,0-3-13,0-5-179,0-5 1,4-7 182,0-5 0,5-4 143,-5 4 0,6-4 95,-2 4 1,4-5 106,0 5 0,3 0 317,2 5 1,-3 0-214,3 4 1,-3-2 119,-1 5 1,-1 1-29,1 4 0,0 2 381,0 2 0,0 3-135,-1 6 0,-3 4-6,-1 0 1,-5 4-258,1-4 1,-1 6-155,2-2 1,-4-1-593,3 1 1,-2-5 363,-2 1 0,0-3-903,0-1 0,0-1 499,0 1 0,-2-4-793,-2-1 1363,3-5 0,-5 3 0,6-6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30.6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115 38 7684,'0'-8'546,"0"-1"137,-6 7 1,4-6 87,-7 4-265,6 3-420,-8-5 10,4 6 1,-4 2-188,2 2 1,-1-1 45,6 5 0,-5 1 23,5 3 0,0 1-64,4 0 1,0-5 37,0 1 0,0-1 40,0 5 0,1-4 1,3-1 0,-1 1 165,6 4 0,4-5-67,4 1 0,1-2 156,-1 1 0,1 3 8,4-2 1,0 2-1,-5 2 1,0-4-67,-4-1 1,0 1 83,0 3 0,-2 1-134,-2 0 0,-4 0-94,-5-1 1,0-3 181,0-1 1,-3 1-82,-5 4 1,-1-5 35,-8 1 0,-1-2-22,1 1 0,-1 2 8,1-5 1,2-1-87,-2-4 0,2 0-146,-2 0 0,3 0-1076,-3 0 1,7 0 600,1 0 1,1 0 538,-5 0 0,0-6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0:34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1 179 7764,'7'6'234,"-1"-4"-210,-6 3 1,1-5-776,3 0 401,-2 0 259,3 0 1,-3 0 225,2 0-5,-2 0-17,9 0-161,-4 0 260,6 0-115,0 0 1,-1 0-6,1 0 1,0 0-41,0 0 0,-1 0-2,1 0 1,4 0-6,0 0 0,2 0-3,-2 0 0,-3-4 58,3 0 1,3-1-48,1 5 1,-1 0 5,1 0 0,-1 0 3,1 0 0,3 0-75,-2 0 1,-3 0 61,3 0 1,-5 0-19,4 0 1,0 0-1,5 0 1,-1 0-6,1 0 0,4 0-39,-1 0 1,1 0-1,-4 0 1,3 0-17,1 0 0,0 0 44,-5 0 0,5 0-30,0 0 1,-2 0 25,-6 0 1,2 0-4,-3 0 0,6-4 27,-1 0 0,2 0 10,-7 4 0,3 0 90,2 0 1,4 0-107,-1 0 0,3 0 29,-3 0 1,-2-2-28,3-2 1,1 3-6,-1-4 0,4 4-12,-4 1 1,1 0-7,-1 0 0,-3 0 15,3 0 0,-2 0-1,2 0 1,-3 0-58,2 0 1,3 0 50,-3 0 1,3 0 15,-3 0 0,0 0-41,5 0 1,-4 0-1,4 0 1,-6 0 6,2 0 0,1 0-4,-1 0 0,4 0 62,-5 0 0,3 0 5,-3 0 1,0 0-58,5 0 1,-2 0 10,3 0 1,1 0 2,-2 0 1,2 0 16,-2 0 1,6 0 3,-6 0 1,4-1-41,-8-4 1,5 4-14,-1-3 1,-1 2-3,1 2 1,-2 0 16,2 0 1,5-1 13,-1-4 0,-4 4-7,4-3 1,-4 2 34,0 2 0,3-1-28,-3-3 0,-1 2 105,1-2 1,-6 3-5,2 1 0,3 0-20,1 0 1,-2-2-45,2-2 1,-1 3 9,1-4 0,7 4-129,-2 1 0,2-2 116,-3-2 0,0 3-60,0-3 1,1 2 45,-1 2 1,0 0-113,1 0 1,-5-1 62,0-4 0,1 4-7,8-3 1,-8 2 24,3 2 0,-2 0-3,2 0 0,0 0-14,1 0 0,-5 0 15,0 0 1,-4 0-1,4 0 0,-3 0 0,7 0 1,-7 0 9,8 0 1,-4-4-12,3 0 0,1 0-1,-1 4 1,0 0-51,0 0 0,-1 0-7,-3 0 1,3-5 2,-3 1 1,-1 0-8,1 4 0,-6 0 33,2 0 0,-2 0-3,2 0 1,-3 0 0,3 0 0,-2 0 0,2 0 0,-3 0 4,3 0 1,-3 0 31,-2 0 0,4 0 2,-4 0 1,5 0 14,-5 0 1,0 0 8,0 0 0,1 0 25,-5 0 0,3 0-54,2 0 1,-2 0 10,-3 0 0,3 0 55,-3 0 1,3 0 15,2 0 0,-1 0-64,1 0 0,-5 0-3,1 0 1,-1 0-9,4 0 0,-1 0-3,-2 0 0,0 0 36,-5 0 0,6 0-20,-2 0 1,-2-4-30,-2-1 1,-3 1 28,-1 4 1,4 0 3,0 0 0,1 0 30,-1 0 0,-3 0 96,3 0 1,2-4-159,-2 0 0,1-1 51,-1 5 0,-2 0-133,2 0 1,-2-1 118,2-3 0,-7 2-107,3-2 0,-3 3 78,3 1-39,-1 0 15,-5 0 1,0 0 9,-2 0 76,-4 0-52,5 0 12,-6 0-7,0 0-434,0-6 168,0 4 1,1-3-371,3 5-303,-2 0 921,4 0 0,-1 0 0,2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1:35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76 7821,'-10'-2'1125,"2"0"113,-1-1-1469,3 1 303,2 2 669,0 0-465,13 2 1,-1 0-159,10 3 1,-2-3 39,-2 1 0,2 0-65,2 0 1,-1 0 56,1-1 0,2 0-26,2-1 0,2 0-167,3 0 0,1 0 70,1-1 0,2 0-17,2 0 1,-2-1 41,1 0 0,0 0-61,-1-2 0,1 1 66,2-1 0,-2 1 110,-2-1 1,2-1-40,2 3 1,0-2-33,1 0 0,-2 0-29,0 0 0,2 2 4,0-2 0,1 2 47,2-1 0,-2 0-31,1 1 0,1-1-101,0 2 0,1-1 86,2-2 0,-4 0-122,5 0 1,-3 1 112,1-1 1,0-1 0,1 1 0,-3 0-43,-2 0 0,0 0-7,-2 2 0,1 0 15,0 0 0,-2-1-4,-2 0 0,0 1-174,-2 1 0,0 0 95,2 0 0,-3 0 89,2 0 1,-4 0 36,0 0 1,0-1 118,4 0 1,-4 0-96,0 0 1,-2 0-6,-1-1 1,0 2 52,-1-2 0,-2 2-60,-1 0 1,-1-1-121,-2-1 0,-1 1 116,-2 1 1,-1 0-228,-2 0 142,-3 0 1,1 0 60,-2 2 85,0-2 15,-2 2 127,-1-2-119,-1 2 1768,-2-2-2044,2 2-150,-2-2 207,4 0 37,-2 0 0,3 1 20,-1 0 2,1 0 0,1 1-29,1 0 0,0 0 9,1 1 1,-2 1 4,2-1 0,2 2 7,-2 1 0,2 2 8,-1-1 0,0 1-54,2 1 1,-2 1-5,1 1 0,1 1 62,-1 0 1,1 0 0,-3 2 0,3 0 15,-1 1 0,2 0-39,-2 0 1,2 1-17,0 1 0,1 1 15,0 0 1,0-1-8,0 1 0,2 1 80,0 0 1,1 2 12,-1 0 1,0-1-65,0 0 0,-1 1 4,2 1 0,2 0 55,1 0 0,0 0-50,-1 0 0,-1 0-30,1 0 0,0 0 0,0 0 0,1 0-5,-3 0 0,1 2 11,3 1 0,-2 2 9,1 0 1,-1 0 43,0-2 0,-1 2 9,1 1 1,-1 0 102,1 2 1,0-2-91,1-2 1,0 2 58,2 0 1,-3 3-70,1-1 1,-1 1 8,0-2 1,0 0 39,1 1 1,1-2-9,0 2 1,0-2-87,-2-1 1,1 0-141,0 1 0,0-1 300,-1 2 0,-1 0-137,1 1 1,0 0-103,-1 0 0,0-2 101,0 2 0,-1-1-69,-1 0 1,2 2 92,-1-2 0,-1-1 2,0 0 0,-1 1-56,1 1 1,-1-1-109,4 0 1,-3-3 119,1 0 0,-1 0-14,0 0 1,0 1-14,-2-1 1,0-1 15,-1-2 1,0 2 117,0 0 0,1-1-66,0 1 0,-1-2 3,0 1 0,-2-3-1,2-1 1,-3-1 10,2 2 1,-2-2-173,0 0 0,0-1 98,-1 0 1,0-2-5,-1 0 0,0-2-23,0 1 0,2-2-9,-2-1 1,0 1 41,0-2 0,0 2 0,0-2 1,1 2 27,-2-3 1,0 0 103,-2-1 1,1-2-321,-1-1 163,1 1 0,-1-3-206,1 2 143,-1-1-23,0 0-2,-1-3-22,-1 2 113,-2-4 287,0 2 0,2-5-435,1-3 1,1-3 65,0-1 0,2 0-107,2-2 0,0 1 139,1-3 1,0 0-20,-1-1 0,1 0-36,0 2 1,-1 0 83,0 0 1,0 1 73,-2 0 1,1 0-67,1-1 1,-2 2 95,0 1 1,-1-2-60,1 1 1,-1-2 6,1 2 1,-1-2 103,1 1 1,0-1-62,1-2 1,0 0 51,2-1 0,0-1-20,0 2 1,1-1 146,0 0 1,4-3-159,-3 0 1,3 0 12,-2 1 0,0 2 73,0 0 0,1 0 121,-2 0 1,1 0-295,-1 2 1,-1-2 79,0 0 1,1-2-152,0 2 0,-1-1 21,-1 3 0,-1-2-64,1-2 0,0 1 77,0-1 1,0 0 10,0 1 0,0-2 17,1-1 0,-1-2-14,2 2 1,0-2 14,-1 3 0,2-2 17,0 0 0,0-1 56,0-1 1,1 1-62,-2 3 0,1-2 162,-1 2 0,1-1-24,-1 0 0,1 1-73,-2 2 0,0-1-35,2-2 0,-1 1-3,3-2 0,-1 1-84,0 1 0,0 0 104,-2-1 1,3-1-132,-2-1 0,2 1 49,-3 0 0,0 0 0,-1 2 0,2-2 24,0 0 1,-1 1 21,1 0 0,-1-1 33,3-1 0,-2 0 11,0 2 0,-1 2 132,-2 2 0,-1-1-40,1 0 0,2-2-208,-1 0 0,0-1 147,-1 3 0,0-1 63,0 1 0,1-3-182,0 1 1,1 0-155,-1 0 0,0 1 214,2-1 0,-2 2 158,0-2 1,-1 1-184,0 0 1,0 1 31,0-1 1,-1 0 59,1 1 0,0 0-93,0 0 0,0 0-11,0 1 1,-2-1 44,0-1 0,-1 2-56,0 0 1,0 1-42,0-1 1,2 1 16,-1-1 0,1 2 64,-1-1 1,2 2-27,-2-1 1,0 3 147,0-1 1,-1 2-80,1 0 0,-1 0-61,2 2 0,-3-1 20,1 2 1,-1-1 18,-1 0 1,1 0-103,-1-1 0,0 2-207,1 1 0,-1 0 327,1 0 1,-2 0-157,-1 2 601,-1-1-94,1 1-79,0 2-58,-1-2 266,1 3-459,-2-1-363,2 2 269,0 0 0,6-1 9,1-1 0,3 0-29,-1 1 1,3 0-7,0 0 0,3 0-62,3 1 0,0 0-107,-1 0 0,0 0 119,-1 0 1,-1 1 9,-1 0 1,2 0 28,-1 2 0,-1-1-13,-1 1 0,0-1 70,1 1 1,3 1-47,-1-3 1,0 0 156,-2-1 1,1 0-89,-1 0 1,3 0-35,2 0 1,-2 0 29,1 0 0,-2 0-3,-1 0 1,2 0-96,1 0 0,-3 0 67,-1 0 0,1 1 11,0 0 0,1 0-23,-1 0 1,2 0-115,0-1 1,-1 0 50,3 0 1,-1 0 23,1 0 1,-1 0-22,-1 0 0,1 0-79,2 0 0,0 0 131,0 0 1,-2-2-6,-1 1 1,-1-2 56,0 2 0,1-2-41,0 1 1,0 0 51,-1 1 1,0 0-27,-1 0 1,2-1 88,-2 0 0,2 0-119,-5 1 0,3 0 0,-1 0 1,3-1 71,0 0 1,0 0 2,-1 0 0,1-1 92,0 2 0,1-3-80,0 1 1,-1 1-6,-2-1 1,1 1-9,0-1 1,1 3 7,0-2 1,-2 0-32,0 1 0,-2-1-2,1 2 1,1 0-110,-2 0 0,1 0 70,1 0 0,-1 0-74,1 0 0,1 0 89,2-2 1,-1 2-153,2-2 1,-2 2 4,3 0 0,-2 0 80,2 0 0,-1 0 54,1 0 0,0 0 69,0 0 1,0 0 41,-2 0 1,1-2-108,-2 1 0,-1-1 88,3 2 1,-4 0-65,1 0 1,-2 0-1,0 0 0,-1 0-10,-2 0 1,-1 0-14,-2 0 0,1 0-27,-1 0 1,2 0-14,-2 0 0,0 0 73,-1 0 3,0-2 1,1 2-248,1-2 118,-3 2 197,-2 0-302,-1 0-284,-3 0-1546,0 0 0,-2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1:41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6 103 7800,'0'-4'3584,"0"1"-3758,0 1-2140,-2 1 1867,1-2 1114,-2 1 202,3 1-612,0-2 1,2 3 54,0-2 0,5 1-135,-1-1 0,5 1 230,1 1 1,2 0-74,4 0 1,5-2 83,3 0 1,4 0-165,4 2 1,2-2-168,4-2 0,0 0 91,-2 0 1,2 2 8,0-2 1,5 3-21,-2-1 0,2 1-18,-7 1 1,4 0 63,0-2 0,5 1-51,-1-1 1,2 1-127,-2 1 1,2 0 11,1-2 0,6 0-137,1-2 0,1 2 140,-3-2 0,2 0 34,1-2 1,4 1 10,-4 1 0,3 1-13,-4 3 0,0-2-38,-3 0 1,3 0 34,0 2 0,-3 0 8,-3 0 0,-1 0 37,1 0 0,-1 2 21,1 0 1,-2 0-57,-4-2 0,-1 0-30,2 0 0,0 0-54,-1 0 0,-1 0-278,-5 0 0,-1 0-149,-1 0 0,1 0 277,-1 0 0,-3 0 139,-5 0 0,-6 2 127,0 0 1,-1 2 72,-1-2 0,0 2-53,-2-2 0,-3 2-91,-1-2 0,-1 3-26,-1-1 0,-3-1-16,-1 1 1,-2-2 19,-2 2 0,1-2 12,-3 2-28,2-2 16,-3 0-72,2-2 767,-3 3 217,0-2-455,0 1-451,-3 1 1,2-2 150,-1 3-359,2-2 0,0 1 7,0-1 1,-2-1-9,0 3 0,0 2 150,2 3 1,0-1 34,0 0 1,-2 2-88,0 2 0,0-2 54,2 0 1,0 0 28,0 2 0,0 0-5,0 0 0,0 0-5,0 0 1,0 0 18,0 0 0,0 0-12,0 2 1,0 1 66,0 1 0,0 2 147,2-2 0,-1 2-243,1 2 1,-1-2 59,-1 2 0,0 2-29,0 0 1,2 2 98,0 2 0,0-1 112,-2 1 0,0-3-176,0 1 0,0-1 6,2 6 0,-1-3-31,1 2 1,-1-3-7,-1 1 1,0 1-118,0 2 0,0-2 92,0 1 1,0-3-36,0 1 1,2 2 31,-1 0 1,2-1-2,-1 1 1,-1 0 31,1 0 0,0 4-6,0 0 0,1 3 111,-1 1 0,-1-2-63,1 0 0,0 0-63,0 5 1,1-5 28,-1 2 1,1-1-80,1 1 1,1 1 76,-1 1 0,1-2-166,1 0 0,0 0 36,0-2 1,1 2-47,1 0 1,1-4-10,3 0 1,0-3 85,0 3 0,0 1 119,2-1 0,0 0-111,2-2 1,-2-2 129,1 0 0,1 2-84,2 2 1,0 1 12,0-1 1,0-1 20,0 4 0,0-3 73,2 4 1,2-4-69,2 2 1,0 0-8,2-2 0,0 1 57,2-3 1,0 2-112,-3-4 0,3-1-4,4 1 1,3 0 23,0 0 1,3-2-8,-5-2 0,3-2 18,-1 1 0,3-1-12,0 2 1,2 0 78,-2 0 1,1-2-71,-1 0 1,4-1 117,-2 1 1,3-1-61,-1-3 0,0 0 29,1 0 1,0 0-95,-1 0 1,1 0-113,1 0 0,2-2 125,-2 0 0,1 0-15,-1 0 1,3-1-98,-2-1 0,1-1-65,-1 1 1,2-2 33,1 0 1,1 0 84,-3 0 0,-1-2-79,1 0 1,1-2 27,1 0 0,-2-1-85,-4-1 1,1-1 113,0-1 0,2 1 9,1-3 0,-4 2 40,-2-2 0,-2 0-10,1-2 1,1 0 76,-1 0 0,0 2-60,-3 0 0,-3 0 58,1-2 0,-1 0-13,1 0 1,-1-3 8,-1-1 1,0 1-31,1-1 1,-1-1 6,-1-3 0,0 1-15,-1-1 0,0-1-3,-1-1 1,3-1 66,-3 1 1,0-1-10,-5 3 0,0-2 6,0 0 1,2 0-28,-1 0 0,1 1 5,-2-1 1,0-1 3,0 1 1,-1-2 4,-1 0 1,1 0-103,-1 0 0,1 0 88,1 0 1,2-2-28,0 0 1,2-2-30,-2 2 1,0-2-14,-3 2 0,3-4 81,-2 2 1,1-3-1,-3 3 1,1-1 130,1-1 1,-3 2-97,-1 0 1,0-1 15,0-3 0,1 1-38,-1-1 0,-2 2 10,2 0 1,2-1-45,-1 1 1,3-2-95,2-2 0,-1 0 7,1 0 0,-2 1-179,0-1 1,-2-2-18,0 2 0,-3 1 70,1-1 0,-2 2 186,-2-2 1,0 0-90,-2-2 1,2 0 61,-5 0 0,3 0 6,-4 0 0,-1-1 128,1-1 1,-3 1-23,1-1 0,0-1 130,-1-1 1,1 0-103,2-2 1,-3 2 75,1-2 1,1-1-17,-1 3 0,2-1-56,-3-1 1,2 0-177,-1 0 1,-1 2 93,1 0 0,-2 2-24,0-2 1,0 2-4,0-2 1,-2 2-14,0-3 1,0 3-32,2-4 0,0 3-95,0-3 0,-2 3-3,0-1 0,-1 2 76,1-2 0,1 3 95,-3-1 1,1-1-65,-1 1 1,-1-3 46,3 1 0,-3-1 17,1 1 0,1 0 128,-1 2 0,0-4-47,0 0 1,-1 3 70,1-1 0,-1 0-162,-1 2 1,0-2 41,0-1 1,0 3-192,0 2 1,0 0 57,0 2 1,-2 1 54,0-1 1,-2 5 64,2-2 0,-2 2 126,2-3 0,-2 1-95,2-3 1,0 4-3,2 0 1,-2 2-51,0-2 1,0 0-70,2-1 1,-1 4 183,-1 1 1,2 1-89,-2 1 1,-2 0 126,0 0 1,1 2-61,-1 0 1,2 3 38,-2-1 1,1-1-90,-1 1 0,-1-2 19,3 2 1,-2 0-100,2 2 0,0 0 67,0 0 0,1 0 82,-1 0 1,-1 0-64,1 0 1,-2 0-168,0 0 0,0 0 51,0 0 1,2 0 45,-2 0 0,0 0 38,-2 0 0,2 0 9,0 0-199,0 0 126,-2 0 1,3 2 360,-1 0-205,2 3 143,0-2-2179,2 3 2090,5 3-170,-1-3 1,4 3 81,-2-3 1,-2 0-86,0 0 0,0 0 4,2 0 0,2 0 33,0 0 0,3 0-23,-1 0 1,1 0 10,1 0 1,0 0-53,0 0 1,3 0-9,0 0 0,2 0 51,-1 0 0,1-2 6,-1 0 0,1 0-29,1 2 1,0 0 1,0 0 1,0 0-60,0 0 0,2 0 58,0 0 0,0 0 67,0 0 1,-1 0-62,3 0 0,0 0 136,-1 0 0,1 0-23,-2 0 0,1 0 91,3 0 0,-1 0-173,-1 0 0,1 0 23,-1 0 1,1 2-111,1 0 0,-1 0 66,-1-2 1,1 1-175,-3 1 1,2-2 47,0 2 0,1-1 31,1-1 0,1 2 106,1 0 0,1 0 121,3-2 0,-3 0-80,1 0 1,2 0 144,2 0 0,3 0-104,-2 0 0,0 0-30,-1 0 0,-2 0-84,0 0 0,0 0 95,0 0 0,-1 0-39,-1 0 0,0 0-14,-2 0 0,3 0-82,-1 0 1,-2 0 119,0 0 0,1 0 88,1 0 0,4 0-86,2 0 1,-1 0-15,1 0 1,0 0 77,1 0 0,2 0-67,1 0 1,-2 0-98,2 0 0,-2-1-12,0-1 1,-2 2-106,0-2 1,-2 1 60,2 1 0,-3 2-108,1 0 0,-2 2 137,0-2 0,0 2 10,0-2 0,0 2 25,2-2 0,-1 2-43,3-2 1,-3 0 105,1-2 0,-1 2-33,-1 0 0,0 0 15,2-2 0,-4 0-84,0 0 1,-5 0-11,-1 0 1,-3 0 67,1 0 0,-4 0-24,0 0 1,-2 2 24,2 0 1,-2 0-34,2-2 1,-1 0 256,1 0 1,-1 2-22,-3 0 1,0 0-5,2-2 1,-3 0-79,1 0 1,-2 0-12,2 0 0,-2 0-145,0 0 1,0 0 71,2 0 0,-1 0-106,-1 0 1,1 0 52,-3 0 0,2 0-57,-2 0 0,0 0-80,-2 0-117,0 0 261,0 0 21,0-3 82,0 3-124,0-3-31,-3 3 55,0 0-8138,-3 0 8143,0-3 0,-3 0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6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16 7796,'-8'0'5553,"1"0"-4391,3-3-741,-3 2 1129,6-3-481,-2 4 298,9 0 0,0 1-647,7 2 0,0-2-82,2 1 1,1 1-244,2 0 1,-1 0-548,3-3 0,-2 0-270,2 0 1,-1 0-405,2 0 0,0 0 458,-4 0 1,4 0-515,-4 0 1,1-1-1689,-3-2 1,0 1 364,-3-3 2205,3 4 0,-3-6 0,3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1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0 7780,'-7'0'657,"-3"0"1,3 0-517,-5 0 1,4 0 649,0 0-431,0 0 1,-4 6-48,0 1 1,0 8 36,0 1 1,0 4-50,1-4 1,3 5-98,0-1 1,5 3 101,-1 1 1,3 0-52,1-1 1,0 0-294,0-3 0,9-3 97,3-5 0,4-4-233,0 0 0,2-5-122,6 1 1,0-3-245,0-1 0,0-5 234,0-3 1,0-3-148,0-1 0,0-4-222,0 0 0,-6 0 205,-2 4 1,0-3 100,-4-1 1,1 4 121,-9 4 1,0 0 142,-4-4 0,4 0-35,0 0 0,0 0 98,-4 0 0,-1 0-10,-3 0 1,3 4 212,-3 0 0,1 1-33,-1-1 0,3 2-37,-3 2 1,1 2 991,-1-2-778,3 3 0,-5 2 125,6 3 0,0-1 12,0 5 1,0 0 161,0 4 1,0 1-61,0 3 0,4-2-177,0 1 1,2-1-92,-2-2 1,-2 1-61,6 3 1,-4-7-117,4 3 0,-1-2-22,1 1 0,3-3-163,-3 0-62,2-5 1,2 2-377,0-5 0,0-5-261,0-3 1,-4-3 363,0 0 1,-4-1-215,4 0 0,-4-4 184,4 0 1,-5-4 181,1 4 1,-3 0 96,-1 4 1,0-1-1,0-3 1,0 6 97,0-2 408,0 3 568,0 2-738,0 2 1,0 6 573,0 3 0,0 3-287,0 5 1,0 0 117,0 0 0,0 4-187,0 0 0,4 0-123,0-4 0,4 0-224,-4 0 1,5 0-197,-1 0 0,-1-2-842,1-2 0,-2 3 521,2-3 1,3-3-1066,-3-1 0,3 1 122,0-1 1423,-4 0 0,4-4 0,-5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3:11:56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0 7722,'-6'0'0,"0"0"625,0 0 1,-1 0-1,-1 0 1618,0 0-1962,2 0-477,0 0 37,0 3 193,3-2 1,1 2 191,4-1 1,4-1-87,6 1 1,3 0 125,2 0 1,4 2-3,0-2 1,4 2 88,1-2 0,3 2-297,0-2 1,2 2 92,4-2 0,-1 2-138,4-2 0,0 0 95,-1 0 0,2-1-7,0 1 0,-2-1 70,2-1 0,0-1-5,-2-1 1,2 1 46,0-1 0,0 0 170,4 0 1,-1 0-95,0 2 1,0 0 97,3 0 0,-1 0-262,3 2 0,-1 1 63,1 1 1,3 1-241,1-1 1,-1 1 74,-1 1 0,-2-1-154,1-1 0,1 2-8,3-2 0,-3 0 17,-2 0 0,0 1 30,-2-1 1,2 0-29,3-1 0,-7-1-23,0 0 1,-4-2 129,0 0 0,0 2 32,0 0 1,-4 0-39,-3-2 0,-3 0 108,-1 0 0,-1 0-15,-2 0 0,-1 2 71,-1 0 1,-2 0-72,-3-2 1,-2 1 15,-1 1 1,-3-2 113,-1 2 0,-3 0-76,0 0 0,-1-2 74,-1 2 1,-1-1-109,1-1 1,-2 2 15,0 0 0,-2 0-50,2-2 0,-3 1-169,1 1 183,-1-2-33,2 3-92,-3-1 0,3 0 135,-3 2-150,3-3 94,-3 4 0,3-2-107,-3 3 0,0 0 33,2 0 1,-1 1 24,1 3 0,-1 0 33,1 4 0,-1 1 15,1 1 0,1 1 85,-1 0 0,1 2-100,-1 0 1,3 2-35,-1 0 1,-1 2 45,1-1 0,0 1 106,2 0 0,0 2-117,0-1 1,0 1-13,0-4 1,-1 2 14,1 1 1,0 1 3,-2 1 1,0 2 99,-2 0 1,2-2-102,-2 2 1,0 1 107,-2 0 0,1 2-86,1-3 0,-2 1-47,2 3 0,-1-2 43,-1 1 1,0-3-13,0 0 1,0-3 67,0 0 1,1 1 69,0 0 1,0 0 103,1 0 1,-1 1-62,-1 2 1,0 0-14,0-2 1,0 2-55,0-4 1,0 3-64,0 0 1,0 1-18,0 0 1,2 0-202,0-1 0,2 0 85,-2-3 1,2 3-134,-3-3 0,3 1 88,-2-3 0,3 3 79,-1 0 0,-1-1 119,-2-1 0,2-1-88,-1 1 0,0 1 16,-2 1 1,0 2-17,0 0 1,0-1 11,0 0 1,0 0 80,0 0 0,-2 2-27,0-4 1,0 1 50,2-3 1,-2 3-82,0-1 1,0 0 185,2-3 1,0-2-84,0-2 1,0 0-86,0-1 0,0 1-5,0 0 0,0 1-1,0 1 1,0 0-3,0 0 1,0 0-131,-2 2 1,1 0-72,-1-2 1,1 2 118,-1 0 0,1-2-73,-1 0 1,1-2 23,1 0 0,-2 0 8,1 2 0,-1-3 100,2 1 0,0 0 8,0-3 0,-2 3-27,0 2 1,0-4-22,2 2 1,-1-2 157,-1 2 0,1 2-33,-1 2 1,2 0-156,0 0 0,0-1 84,0-2 1,0 0 103,0 3 0,0-4-154,0 0 0,0 0-130,0-3 0,2 3 138,0-1 1,2-2-7,-2-1 0,0-2-98,0-2 1,-1 1 49,3-1 0,-2-2 220,0 0 0,0-1-81,0-2 1,1 2-38,-1 1 0,-1-2 30,0 2 0,0-1 12,-1-1 1,2 2-47,0-1 1,0 1 8,-2-2 0,0 0 49,0 0 1,0-2 15,0 0-219,3 0 1,-3 0 87,2 0 0,-1-2-63,-1 2 65,0-3 0,0 2-11,0-1 0,2-1 52,0 3-21,0-2-157,-2 3 161,0-2-436,0 0-29,0 0-219,0-3 492,2 0 222,-1 0 0,2 0-86,-1 0 0,0 0 66,2 0 1,-2 1-77,1 1 0,1-2 183,2 2 1,3-1 34,1-1 1,1 0 42,3 0 1,1 2-202,3 0 0,3 0-133,3-2 0,2 0 6,3 0 1,1 0-138,-1 0 0,1 0 65,2 0 0,0 0 31,1 0 0,1 0 53,-2 0 0,-1 2-15,-1 0 0,3 0 9,1-2 0,0 0 83,-3 2 0,2-1 143,2 1 0,2-1-76,-2-1 1,3 0 108,-3 0 1,3 0-50,3 0 1,3 0-72,-1 0 1,0 0 11,-2 0 1,3 0-22,1 0 0,1 0-30,-1 0 0,2 0-2,-2 0 0,2-2-89,0 0 1,1 0-16,0 2 1,0-2 100,-3 0 1,3 0-136,-1 2 1,4 0 111,-4 0 0,1-2-7,-1 0 1,0 0-75,-2 2 1,3 0 10,-3 0 0,3 0 47,-3 0 1,0 0-12,0 0 1,2-1 186,0-1 0,1 2-57,-3-2 0,0 0 27,0 0 0,2 2-24,0-2 1,-1 1 33,-5 1 1,1 0-65,1 0 0,0 0 10,1 0 0,-2 0-29,-4 0 0,2 0-16,-1 0 0,3 0-17,-1 0 0,1-2 31,-5 0 0,3 0-35,-3 2 0,4 0-1,-1-2 1,-1 1-79,-4-1 0,-1 1 76,-1 1 1,0 0-2,0 0 1,1 1 8,-2 1 1,-1-1-13,-1 3 1,-2-2 39,0 2 1,-1-3-47,-2 1 0,0 1 143,3-1 0,-3 0-95,0-2 0,0 2-39,-2 0 0,-1 0-7,-1-2 1,-2 0-9,1 0 1,-2 0-29,0 0 0,0 0-15,2 0 0,-4 0 81,-1 0 1,-1 0 98,-3 0 1,1 0-63,0 0 1,-3 0-46,-1 0 0,-1-1 160,-2-1 1,1 2-95,0-2 0,-2 1-46,0 1 45,-3 0-8,5-3 221,-6 3-118,3-3 146,-3 0-204,0 0 1,0-3-115,0 0 0,0 0 7,0 1 1,0-3-129,0 0 1,0-1 153,0 1 1,2-1 17,0-2 0,0-1-89,-2 0 0,0-2-100,0 0 1,0 1 148,0 1 0,0-3-31,0 0 1,0 0 146,0-1 1,0 0-60,0-1 0,0-1-42,0 3 1,0-3 31,0 0 1,0 1 83,0-3 0,0 1-111,0-1 1,0 1 23,0-2 0,0-1 62,0-1 1,0 1-60,0 0 0,0 1-118,0-3 0,-1 2 148,-1-2 1,2 2-1,-2-4 1,0 2-64,0-2 1,2-1 11,-2-2 1,0 0-31,0 1 1,1-1 37,-3 2 0,2-3 146,-2-1 1,2 1-30,-2-2 1,2 2-65,-2-2 0,3 1 12,-3-2 1,2 0 88,-2 0 1,2-2-137,0 2 1,0-3-91,0 0 0,0 0 84,2 2 0,0-1-11,0 0 1,-2-2-101,0-1 1,0-1 101,2 2 1,0-3-58,0 3 1,0-4 2,0 1 1,-2 1-6,0 1 1,-1 1 52,1-2 0,2 1 5,-2-2 0,-1 2 18,1 3 0,-2-1-36,2 1 1,0-2 133,0-1 0,1 1-72,-1 2 1,0-3-81,0 1 0,0-2-5,2 1 0,0-1-115,0 2 0,-1-1 96,-1 3 1,1 0-133,-3 2 0,2-1 177,-2 2 1,1 1-19,-1 4 1,-2-3 59,2 2 1,-1-1-55,-1 3 1,1 1 125,1 1 0,-1-1 3,1-1 0,-1 2 9,1 3 1,-1 2-103,1-1 1,1 1-3,-1 1 0,2-1 12,-2 3 1,2 1-7,-2-1 0,1 3 61,-1-1 1,1 2-65,1 0 1,1 2 26,-1 1 1,0-1-95,0 1 24,0 0 1,1 3 150,-1 0-34,1 0 144,-1 0-112,2 3 279,0 1-202,0 2-118,2 0 0,2 0 39,2 0 1,-2 0-69,2 0 0,-1 2-25,2-1 0,3 1-9,2-2 1,1 0-136,2 0 0,4 0-234,2 0 1,3 0 146,1 0 1,0 0-245,3 0 0,-1 0 130,3 0 0,2 0 48,1 0 0,-1 0 166,0 0 0,-2 0 193,-1 0 1,2 0-108,0-2 1,-1 1 160,2-1 0,-2 2-8,-1 0 1,1 0 69,2 0 0,-2 0-81,1 0 0,0 0-79,1 0 0,0 0-73,4 0 1,-3 0 23,1 0 1,-2 0-12,2 0 1,1-2-31,1 0 0,-3 0-99,2 2 1,-4 0-30,-1 0 1,0 0 62,-1 0 0,-1 0 173,1 0 0,-3 2-82,-1 0 1,2 0 134,-2 0 1,-1-1-14,-3 1 0,-1-2-3,2 0 1,-1 1-38,3 1 1,-3-1 11,-2 1 0,2-2 86,-2 0 0,1 0-100,-2 0 0,-3 0-91,-1 0 0,-1 0 86,0 0 1,0 0-159,1 0 0,-2 0 25,0 0 0,-1 0-43,-1 0 1,1 0 151,-1 0 1,-2 0-16,0 0 0,1 0 150,-1 0-179,2 0 0,-1-2 0,3-2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3:18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1 123 9863,'0'-10'493,"0"3"0,2 5-280,3-4 0,-1 4-36,8-4 1,7 4 3,10 2 0,11 0 135,6 0 0,14-6-78,9 1 0,15-1-198,14 6 0,-46-3 0,0 0-143,3 0 0,0 0 0,0-1 0,1 0 81,2 1 1,-1 0 0,0 3 0,-2-1 68,-3-2 0,0 0 0,46-1-16,0-2 1,-10 4-33,-1-4 1,-11 4-225,-12 2 1,1 0 88,-7 0 1,-1-2 81,-5-3 0,-8 3-50,-3-4 1,-10 4 54,-3 2 1,-6 0-14,1 0 1,-4 0 603,-2 0-584,0 0-92,1 0-13,-9 0 64,-1 0 10,0 0-822,-6 0-489,5 0 273,-7 8 1,0-5 1110,0 9 0,-7 0 0,-3 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3:19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7058,'10'0'1718,"0"0"-269,-5 0-1454,-3 0 1,8 0 50,-4 0 0,-2 0 334,7 0 0,1-2-1,5-4 1,2 4-39,4-4 1,4 4-81,8 2 0,9 0-39,8 0 1,2 0-93,9 0 0,0 0 68,7 0 0,4 0-181,1 0 1,6 0 57,-6 0 0,0 0-277,-6 0 1,0 0 148,0 0 1,5 6 34,-5 0 1,-6 0 22,-17-6 0,-4 0-106,-7 0 1,0 0-10,-1 0 0,-7 2 61,-4 4 0,-4-5 9,-1 5 34,-1-4 1,0-2 107,1 0 0,-1 0-128,0 0 1,0 0 32,1 0 0,-7 0-306,1 0 177,-8 0-161,3 0 209,-7 0-5733,0 0 5807,-7 8 0,-3 2 0,-7 7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3:20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52 105 8144,'0'-17'1366,"-2"-1"-972,-3 1 0,3 5 284,-4 0 1,-2 7 176,2-7-584,1 8 0,3-4 77,-4 8 89,4 0-192,-6 0 1,10 0 29,4 0 0,4 0 128,7 0 1,6 8-127,0 4 0,14 9 39,-3 2 0,6 3-199,1-3 1,5 4 50,12 8-1,-5 6-59,5 0 0,2 5 9,-3-5 0,9 7 61,-3-1 0,-3-2-136,-3 1 0,-3-7-219,-2 2 1,-2-4 90,-4-2 1,-4-8-43,-7-4 0,-6-4 21,-1-1 0,-6-1 82,1 1 1,-4-6-286,-2-1 157,0 1 0,1 3 183,-1-3 1,-7-2-88,-5-5 36,5-3 0,-8 8 5,4-4 13,3-4 7,-7 6-29,6-8-95,-8 0-184,0 0 350,0 7 0,-8-3 4,-3 8 0,1 0 6,-1 5 0,-7 8 106,-5 4 0,-8 1-111,3 4 1,-11-2-10,-1 8 0,-8 3-9,2-2 1,-4 1 28,-2-1 0,-6-4 156,1 4 0,-1-4-51,6-2 1,-4-6 76,4 0 1,-1-2-161,12 2 0,1-4 10,5-7 0,8-3-124,4-3 1,4 2 80,2-9 1,5 7-111,1-6-17,7 0-273,-4-6 161,8 0-3779,0 0 3234,8 0-51,-6 0-93,6 0 370,-8 0 1,0-2-716,0-4 420,7 4 112,-5-6 1,8 8 689,-4 0 0,-4-7 0,5-3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0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68 8000,'0'-8'0,"3"-4"-650,0 1 1,-1 0 693,-2 3 1,0 2 1553,0 0-650,0 4-401,-3-1-127,2 3 225,-3 0-454,4 3 1,-1 2 47,-2 4 0,2 3-38,-1 2 1,1 6 213,1 6 0,0 3-133,0 4 0,2 5 10,1 1 1,4 4 74,-2 5 0,4 1-140,2 7 1,1-4-24,2-2 1,3-5 12,0-8 1,1-2-138,4-7 1,-3-3-4,1-6 0,-2-5-83,-2-2 1,1-3-96,0-1 1,-3 1-11,0-1 1,-4 0-524,2-3 0,-3 2 328,0-4 1,-4 0-2303,1 0 1091,-4-2-563,1 3 2080,1-4 0,-3 0 0,3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1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34 7964,'-5'-5'-257,"3"-1"220,-3 4 1,4-3 26,-2 3 0,1 1 687,-1-2-35,2 2-191,-2 1 0,3 4-331,0 1 0,-3 3-67,0 0 0,-1 2 57,2 1 0,0-1-143,-4 4 1,4-3 53,-1 4 0,0-2 0,0 1 0,-3 2-4,3-2 0,-2-1 41,2 1 0,-1-4-89,1 1 0,2-1 98,-1-2-206,1 1 184,1-5-133,0 0 0,1-5 114,1-2 1,0-1 10,4-5 1,0-2-44,2 0 0,0-4 13,1 1 0,-3-2 61,-1-1 0,1 1-52,2 2 0,-2-2 138,-1 2 0,-2 1-69,3-1 0,-3 3 46,2 0 1,-2 3-75,3 2 1,-4-1 8,0 1 0,0 2 232,1 1-224,-2 3 1,6 0 141,-5 3 1,4-1-91,-3 4 1,2-1 71,-2 4 0,3-1-83,-3 1 0,3-1-194,0 1 1,-1 0-47,0 2 0,0-1-78,0 1 1,2-2-121,-4 0 1,2-4-425,-2 1 1,3-1-1433,-3 4 942,3-4 1237,-1 2 0,3-2 0,1 3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2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25 7809,'-4'-9'1197,"3"1"-1452,-7 3 1,8 2 202,0 6 1,1 3 364,5 5 0,0 6 173,2 5 1,3 4-144,0 2 0,2 2-343,-2 4 1,-2-4 111,2 1 0,-1-1-58,-2 1 1,0-2 67,-3-3 0,2-5-152,-4-1 1,1-5 20,-2-1 1,-1-7-85,2 2 1,-2-6-88,-1 3 273,-4-4-328,3 2 174,-6-8 1,6-1-332,-2-3 1,-1-3 163,2-1 1,-1-3-43,3 1 0,0-2 158,0 0 0,3 1 141,-1 1 0,5 4-93,-1-1 1,1 4 12,1 2 0,2 0 228,1-1 1,-1 3-43,4 3 1,0 4 225,3 5 0,0 3-91,0 5 1,0 0 16,0 0 1,-3 2-129,0 1 0,-5 2-28,0-2 0,-2 0 19,-4-3 0,0-3 4,-3 0 0,-1-1-104,-2 1 0,-4-1 64,-5-2 1,0-1-183,1 1 0,1-3 92,-5-2 1,5-1-96,-1-3 1,-2-1-68,-1 2 1,2-2-178,0-1 0,0-1-622,1-2 1,-3-2 427,3-7 1,-1 3-91,4-2 1,0-1-56,-1 0 654,4 1 0,-2-1 0,2-1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3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195 288 7818,'-9'-3'0,"1"0"-194,3 0 237,-2-1 2,2 3 0,-3-3 83,3 1-174,-3 2 101,4-3 0,-5 4-3,1 0 1,2 0-63,1 0 1,-1 0-5,-3 0 1,3 4-39,-3 2 1,3 1 79,-5 2 0,1 2 136,2 0 1,-1 4-85,1-1 0,1 3-46,1 3 1,-1-2 11,5 5 0,-1-4 17,3 4 1,1-4-58,1 0 1,3-4-12,4-1 1,-4-3 19,1 0 1,2-5 7,4-4 0,-1-1 124,-3-1 0,1 0-93,-1 0 0,3-3-90,1-3 1,-1-4 72,-3-2 0,2 0-180,1 1 0,-5-2 61,3-4 0,-4 0-51,1 0 1,1 0-57,-5 1 1,1 0 26,-3 2 1,0-1-207,0 3 71,0 1 410,0 3-166,-4 3 0,1 5 156,-3 6 1,2 2-29,4 3 0,0 2 47,0 4 1,0 1 92,0 2 1,3-5-53,0 2 0,4-3 22,-2 0 1,3-1-53,0-2 1,0-4-166,1 1 1,-1-5 85,1 0 1,0-2-35,2-1 0,-1-1-3,1-2 0,-2-5-17,0-3 1,-1-5-134,1-1 0,-4 0 39,1-6 0,-1 0-188,0-5 1,0 0 97,-2-3 1,-2 3-215,1-3 0,-2 0 109,-2-6 0,-3 2-1,-3-1 1,-1 6 292,1 5 0,-1 1-34,1 7 1,-1 3 91,1 9 1,2 1-127,1 4 0,2 4 368,-3 1 1,4 4-136,0 2 1,1 3 331,1 6 0,1 4-167,1 4 0,3 7 67,3-1 1,1-2-140,-1-1 1,2-4-182,1 1 0,-2 1 43,3-4 0,1 1 51,1-6 1,-1-3-192,1-3 0,-4-5 0,1-1-571,3-3 430,-1-5 1,3 0-374,-2 0 0,-2-4 72,-4-1 1,1-3 458,-1 0 0,1-4 0,-1-1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4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43 481 9457,'4'-9'-24,"3"1"67,-4 0 0,3-4-152,0 1 0,1-7 58,2 1 0,-1-8 44,1 0 0,-1-6-113,0 0 0,0-2 46,-2 0 0,0 0-100,-3 2 0,0 2 91,-3 4 1,0 3-105,0 2 1,-3 3 149,0 3 1,-3 2 74,0 4-48,-2 3 1,0 1 12,0 4 1,2 1 65,0 2 1,1 2-90,-4 3 1,1 3 81,-1 1 0,4 3-43,-1-1 0,1 5 177,-4 4 0,1 1-53,-1 2 0,2 0 115,1 2 1,2 2-1,4 4 0,0-1-106,0 1 0,1 2 95,2-3 1,2 2-11,3-7 0,3-1-281,1-4 0,2-4 66,-3-5 0,3-1-334,-3-5 1,4-3 32,-1-2 0,1-3-99,-1 0 1,1-3-272,-3-3 0,4-1 263,-1-2 1,2 0-29,-3-2 0,2 1 414,1-1 0,4-2 0,0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5.3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245 52 7936,'-14'-10'0,"0"-1"-381,0 5 0,0-5 31,0 5 0,3 3 572,-3 0 0,1 2-136,-1 1 1,0 1 114,3 2 1,1 1-50,-4 5 0,1 0-109,-1 2 1,1 0 31,5 3 0,1 0 133,1 3 0,-1 0-95,5-1 1,-1 2 98,3 2 0,4-5-233,5 2 1,0-3 99,5 0 1,-1-3-255,1-5 1,2-3 81,-2-3 1,1 0-37,-1 0 0,0 0-56,-3 0 0,-2-3-102,2-3 1,-1-2 63,-2-4 0,0 2-56,-3-4 0,2 1 47,-4-1 1,0-2 121,-3 2 0,0 1 280,0-1-298,0 3 205,0-1 33,0 8 0,0 1 176,0 6 0,0 5-71,3 6 1,1 6 118,2 2 0,1 4-85,-1 2 1,1 1-118,2 2 0,-1 1-90,1-1 0,-4-2 152,1-1 0,-4-2-19,0-4 1,-1-1-40,-1-4 1,0-3 4,0 0 1,-6-4 22,-3 1 0,-1-4-48,2-2 1,-2-3-171,-1 1 0,2-2 119,-3-1 0,0-1-360,1-2 0,-1-1 165,1-5 0,1-2-504,-1 0 1,2-4 201,0 1 0,1 1 8,-1-1 1,2-1-230,1-1 653,-1-1 0,2 0 0,-3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1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60 8873,'-6'0'812,"0"0"0,6 2 67,0 2 0,-4 2-383,0 6 1,0 0 75,4 0 0,0 1-165,0 3 0,2 2-159,2 1 0,-3 0-26,3-3 1,1-3 25,-1 3 0,2 0-289,-2-4 0,-3 3 98,3-7 0,-3-2-360,-1 2 140,6-5-246,-5 2 123,4-5 0,-5-1-205,0-3 1,0-3 275,0-5 1,6-5 48,2-3 0,-2-2-352,2-2 0,0 0 144,4 0 0,0 0-45,0 0 1,4 1 160,0 4 1,0-3-10,-4 6 1,0 4 35,0 4 1,4 6-345,0-2 0,0 2 107,-4 2 1,-2 6-349,-2 2 816,3 2 0,1 8 0,6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5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1 245 7901,'4'0'645,"0"0"-155,0 0-138,1 0-147,3 0 1,1 0-192,-1 0 1,3 0 65,0 0 1,1-1-142,-4-2 1,1-1-77,-1-1 1,0-3-1,1 2 0,-1-4-21,1-1 0,-4-3 76,1 3 1,-4-4-291,1 1 1,-2-2 123,-1-1 0,-1 1-127,-2 2 0,-2-2 71,-3 2 0,-2 2 284,-1 0 0,1 3 35,-4 1 0,2 3 160,-2 2 0,4 2-129,-1 1 1,2 5 94,0 3 1,2 5 440,1 7 1,-1-1-238,5 3 1,0 1 168,5 2 0,-1 1-153,7 2 0,-3-4-69,6 1 1,1-4-100,1 1 1,-1-3-105,1 1 1,0-5-123,3-1 1,0-5 74,0-1 0,1 0-105,-1-5 0,2 0 15,-5-3 1,2-4-466,1-2 0,-3-2 239,0-3 1,-4-2-605,1-1 0,-1-2 216,-2 2 1,0-4 661,-3-2 0,3-3 0,-4 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6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8653,'0'8'1001,"0"5"-287,0 4-447,0 4 0,1 9-131,2 3 1,-2 2-150,5 4 1,-3-3-306,3 0 0,-4-5 214,4-3 0,-3-2-123,2-4 0,-3-2 89,1-6 1,-2-2-461,-1-3 0,3-1-550,0 0 1148,-1 1 0,-5-4 0,-2-2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6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68 7800,'-9'-1'0,"1"-2"0,2 2 0,1-2 0,2 2 0,-3 1 0,4 0 0,0 0 0,4 0 0,3 0 0,4 0 0,0 0 0,2 0 0,2-1 0,4-1 0,0 0 0,0-4 0,3 3 0,-1-2 0,1 2 443,-3-3-771,3 1 0,-2-1-411,2 0 0,-2 4 739,-2 0 0,1-2 0,0 1 0,-7 0 0,-1 3 0,-5 0 0,1 0 0,-3 0 0,1 3 0,-6 0 0,1 2 0,-3-2 0,-1 4 0,-2-2 0,-1 3-61,1 0 1,2 1 114,0-1 1,1 1 56,-4-1 1,2 1 302,1-1-942,3 0 2414,3 1-1415,0-1 0,3 0-378,3-3 1,1 0 3,2-2 0,3-1-2,2 3 1,2-2-74,1 3 0,0-3 42,0 2 1,-1-2 147,1 3 1,-1-4-85,-2 4 1,-1 0-227,-1 2 0,-6-2 115,3-1 1,-7 1 75,1 2 0,-2 1-4,-1-1 1,0-2-12,0 0 1,-4-1-48,-1 4 1,-4-4-7,-2 1 1,2-1-258,-2 4 1,-2-4 82,2 1 1,-3-3-384,3 3 0,-3-5 212,3 2 0,-2-2-538,2-1 0,2 0 858,-2 0 0,-3-4 0,1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7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51 7900,'-4'-8'634,"-1"-1"-444,-3 1 0,2 0-487,1 3 0,-1 1 42,-2 4 1,-1-3 439,1 0 1,2 0-41,0 3 1,4 3-144,-4 0 0,3 4 4,-2-2 1,2 3 7,-3 0 0,4 1 9,0-1 0,-2 1-35,1 3 0,0-3 24,3 2 0,0-1-5,0-2 0,0 0-3,0 1 1,3-1 28,0 1 1,6-4-2,0 1 0,2 0 11,0 2 0,1-1 82,2-1 1,2 2 12,-2-3 1,3 3-52,3 0 1,-5 1 87,2-1 1,-3 3-105,0 0 1,-1 1 3,-2-4 1,-4 1 46,1-1 1,-5 0 0,0 1 0,-2-1 57,-1 1 1,-4-4-87,-2 1 0,-4-1-122,-1 0 1,-4 3 79,1-3 0,-1-1-127,1-1 1,-2 1 35,2-1 1,1-1 27,-2-2 1,4 0-148,-3 0 1,4-1-238,-1-1 0,1 0-369,2-4 1,2 1-130,1 0-182,3-3 1075,-2 4 0,4-9 0,0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7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9 7900,'0'-5'2184,"-4"1"-1765,3 4 1,-3 4-57,4 2-92,0 5-94,0 6 0,3 5 54,0 6 1,4 2-61,-2 4 100,3 0-109,0 3 1,-2-6-322,-1 0 140,1-7 0,0-4-583,-1-3 0,-3-4 145,1-2-979,-2-1 709,-1-2 90,0-3 0,-1 2-885,-2-1 1522,-2 1 0,-7 2 0,-1-1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8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7900,'0'-8'0,"0"-1"946,0 1 0,0 2-350,0 1 0,0 2-120,0-3 0,1 4-76,1 0 1,7-2-57,5 1 0,-1 0-175,1 3 0,0-1 61,3-1 0,1 1-294,1-2 0,-1 2 104,2 1 0,-2 0-425,-2 0 0,1-1 216,0-2 0,-3 2-365,0-2 1,-6 2-227,0 1 36,-1 0 213,-3 0 317,0 0 1,-4 1 353,0 2 1,0 2-76,0 3 0,-1 2 314,-2 1 0,3 2-98,-3 4 0,2 0 31,1 0 0,0-1-77,0 1 1,0 1-73,0 2 1,4-3-89,1-1 1,3 0 59,0-4 1,1-1-231,-1-3 0,3 0 25,0-3 0,2-1-183,-2-4 0,-1-1 40,4-2 1,-4-1-79,2-5 1,0-2-109,-1 0 0,0-4 38,-2 1 1,-1-2 30,1-1 1,-5 0 18,-1 0 0,-1 3-68,1 0 0,-2 0 33,2-3 0,-2 4 291,-1 2 0,0-1-61,0 1 1,-3 2 590,0 3-215,0 5 156,3-3-9,0 11 1,0-1-205,0 5 0,0-1-3,0 2 1,4-2-60,1 4 1,3-3 124,0 3 0,1-2-136,-1 2 1,1-4-366,-1 1 0,1-1 86,-1-2-957,0 0 741,1 1 0,-1-1-128,1 1 0,-1-4-350,1 1 1,-1-4 822,0 1 0,1 1 0,-1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135 389 7886,'-8'-9'0,"2"1"0,1-1 547,-1 1-277,-2 3 1,2-2 174,0 1-280,1 2 0,-4-2-237,1 3 59,3 0 0,-2 4 65,1 2 0,-1 2-83,-2 3 0,2 3 250,1 1 0,-1 5-112,5 0 0,-4 2 168,3-2 0,0 3-98,3-1 0,1 1-136,2-3 1,2 0 103,3-1 1,1-2-219,-1-3 1,3-3 24,1-2 0,3 0-194,-1-3 0,2 0-43,0-3 0,1-5 105,0-3 1,0-4-37,0-5 1,-1-1 11,-2-2 0,1-1-210,-4-4 0,3-4 75,-3 1 0,1-3-31,-4 0 0,-2-6 28,-1-2 1,-3-4 341,1 1 0,-2-2 0,-1 8 0,-4 4 0,-1 7 0,0 4-185,-1 7 55,4 6 725,-5 4 0,6 9-133,-2 3 0,2 4 29,1 5 1,0 1 24,0 2 0,0-2 81,0 5 1,3-1-43,0 4 1,2 0-159,-2 2 0,3-1-58,-3 4 0,2-3-72,-2 3 1,1-3-161,-1 3 0,-1-5 24,3-1 0,-2-3-31,3-5 0,-4-3 133,4 0-445,-4-4-872,5-1 838,-6-6 1,6-3-433,-4-3 1,2-6 60,-2-5 1,3-2-106,-3-1 1,2 0 331,-2-3 1,1 2 47,-2-1 1,-1 2 40,2 3 244,2-2 419,-4 6-402,3 2 1,-3 5 883,1 6 1,0 2-376,4 7 0,-1-2 301,4 4 0,-1 0-259,1 3 0,2-3-113,0 0 0,3-3-234,-2 3 0,3-3-190,-1 0 1,-1-3-675,1-2 0,-3 1 424,3-5 0,-4 1-1197,2-3 0,-3-1 1473,-1-2 0,5-1 0,0-5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49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9 7836,'-6'-3'224,"1"0"1,2 0 760,-3 3-720,5 0 1,-4 0-372,2 0 1,2 4 28,-2 2 0,2 5 248,1 3 1,1 3-76,2 2 1,2 3 5,3 3 0,4 1-148,2-1 0,2-4 81,1-1 0,0-2-144,0-1 1,-1-5 104,-2-4 1,2-3-169,-2-5 0,-2-1 44,-1-2 1,-1-5-81,-2-6 1,1-2-94,-1-1 0,-2 0-132,-1 0 1,-3 3 125,1 0 1,-2 4-122,-1-1 837,0 1-345,0 2 127,0 3 0,0 2-124,0 6 0,0 3 225,0 5 0,1-1 43,2 4 1,4 0 128,4 3 0,3 0-155,-2 0 0,3-1-67,-1-2 0,2-2-277,0-3 0,1-2 59,0-1 1,0-3 154,0-3 0,-3 0-50,0-3 0,-4-2-197,2-3 1,-4-4 40,-2 1 0,0-4-26,-3 1 1,0-2-73,-3-1 0,0 3-275,0 0 1,-1 3-312,-2-3 0,-2 4 313,-3-2 0,-1 3 398,1 1 0,-4-5 0,-1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7930,'0'5'429,"0"1"1,0-3 141,0 2 1,0 3-397,0 6 0,0 4 5,0 7 1,1 8 129,2 3 0,2 5-103,3 1 0,-2-1-206,-1-2 1,1-2 23,2-6 0,-2-6-150,0-5 0,-3-6 193,2-3-136,-3-5-352,6-3 242,-8-3 0,4-1-209,-4-1 1,3 0 74,0-4 1,3-2-49,0-4 0,1-3 103,2 1 0,-1-2 86,1 0 0,2 2 219,0-1 1,0 5-95,-2-1 0,2 2 78,0 4 0,1 1-14,-4 4 1,1 0 319,-1 0 0,3 5-154,0 3 0,1 4 258,-4 5 0,1 0-315,-1 0 1,0 0-335,1 0 1,-1 0-44,1-1 0,-2 0-362,-1-2 0,0-1-472,-3-5 1084,4 0 0,-3-3 0,5-1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0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8600,'0'9'1274,"0"-1"0,0 0-1051,0 1 0,0 3-222,0 2 0,3-1 76,0 1 0,3-1-821,-4 1 0,4 1 91,-3-3 1,1-1-1100,-2-3 1752,-1 1 0,7-1 0,-3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60 9135,'-6'-1'1803,"2"-3"-1292,2 3 367,2-5 0,0 8-74,0 2 1,0-2 125,0 6 0,4 1-83,0 7 0,4-1-355,-4 5 1,6-4-202,-2 4 1,-2-2-75,2 2 1,0 2 131,4-6 0,0 4-101,0-4 1,-4-1-453,0-3 1,-1-4-25,1 0 33,2-5 1,-7 2-234,5-5 83,-5 0 1,6-5 2,-5-3 1,0-7-80,-4-1 0,4-5-98,0 1 1,4-2 153,-4-2 1,4-4-386,-4 0 1,5 0 175,-1 4 1,-3 6 8,-1 2 1,-1 2 50,1 2 0,-3 4-715,3 0-928,-2 6 976,-2-4 1181,5 12 0,-4 6 0,5 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17 7834,'-5'-5'0,"-1"-1"0,3 4-705,-2-1-116,-1 2 821,-2 1 0,3 0 0,-3 8 0,4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1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194 110 7834,'-5'0'-43,"-1"0"0,3-1-215,-2-2 375,-1 2 0,-2-5 208,-1 3 0,1-3-317,-1 3 0,1 1 31,-1 2 0,1-3-63,0 0 1,-4 0 76,1 3 0,-1 0 111,1 0 0,1 4-51,-1 2 1,2 1-26,0 1 0,2 5 8,1 1 1,2 2 89,4 0 0,0-2-156,0 1 1,1-1 79,2 2 0,5 1-152,3 0 0,4-4 72,-1-1 0,-1-6-183,1 0 0,3-4 3,3 0 0,-1-2 8,-2-2 1,0-4-170,0-5 0,0-2 91,0-4 0,-3-1-140,0-2 0,-4 2 53,1-5 1,0 1-18,-2-4 1,0 1 323,-6 0 0,4-8 0,-3-2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1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7834,'0'8'379,"0"2"166,0 1 0,0 2-164,0 4 1,0 2-1,0 3 1,1 1 290,1 5-227,-1 2-288,7 0 1,-7 1 193,2 0 1,1-4 75,2 1-358,-2-6 1,0-5-89,-1-6-139,-2-1 174,6-2-264,-6-3-455,3-1 0,-1-11 439,0-1 72,3-6-720,-1 0 515,3-2 0,2-4-116,1 0 70,-2 1 159,4 2 1,-5 3 455,0 0-137,1 3 1,-1 0 195,1 5 1,-1 2 373,1 1 0,0 3-3,2 0 0,-1 4-254,1 4 1,-5 4 339,0 2 0,0 5-195,2 1 0,0-1-604,-3-2 0,3-1-212,-3-2 0,0 2-383,1-2 0,-2-2 34,2 0 0,0-6-1584,-3 0 2256,4-4 0,-3 1 0,5-3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1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7975,'5'0'2376,"-2"0"-1209,-3 0-778,0 4 1,3 2-40,0 5 1,3 5-180,-4 4 0,4 3-215,-3 0 0,2 1-48,-2 1 1,3-3-255,-3-3 1,2-2-644,-2-3 1,3-2 500,-3-3 0,-1-4-1675,-2 1 2163,0-4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2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8 7838,'-9'-4'-812,"5"3"1,0-2 811,4 6 0,-4 2 0,-1 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 7987,'0'-5'467,"0"1"-550,-4 4 0,2 0 102,-3 0 1,2 3-8,-3 0 1,3 3-269,-2 0 230,-1 2 1,-1 0-172,1 0 0,1 4 104,3-1 0,1 0-67,-2-2 0,3 0 113,3 2 1,-2-1 3,5 1 1,2-5 62,4 0 0,0 0-88,-1 2 1,1-3 221,2-3 1,2 2-108,-2-1 1,2 1 44,1-1 0,-3-2-38,0 5 0,-3-3-35,4 3 0,-5-4 3,1 4-29,-2 0 1,-4 2 30,-2 0 0,-2 1-3,-1-1 0,-1-2 28,-2 0 0,-2-2-43,-3 2 1,-3 1-19,0-1 1,-2-2 25,2-2 0,-1 0-200,-2 1 0,-1-2-113,4 2 0,-3-2 299,2-1 0,-3 4 0,2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3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194 51 7926,'-5'-8'39,"-2"3"1,2-2-161,-3 1 0,-1 0 59,1 0 0,-3-1-14,-1 5 0,0-1 81,1 3 0,1 0 127,-4 0 0,2 4-9,-2 1 0,4 4-124,-1 2 0,1 2 220,2 4 0,2 3-71,1 3 1,3-2-21,-1 2 0,2-3-66,1 2 0,1-4-79,2-1 0,2-1 44,3-5 1,1-1-153,3-4 0,-3-1 113,2-3 0,0-1-147,0 2 1,-1-6-134,4-2 0,-3-4 93,3-2 1,-2-2-86,2-4 1,-4 0 56,1 0 0,-1-1-25,-2-1 1,0 1 251,-3-2 0,-1 3 0,-4 0 0,0 4 0,0 1 0,0 7 0,-1 1 213,-2 4 0,-1 1-24,-1 2 1,0 4 274,2 4 0,2 4-148,-1-1 1,1 2-7,1 1 1,1 0-165,1 0 0,3 0-209,3 0 1,1-3-262,-1 0 0,2-4 204,1 1 0,-1-1-437,4-2 0,-2-3 170,2-2 0,-1-2 387,1-1 0,2 0 0,-3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3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7854,'0'-5'1784,"0"1"-1463,0 4 1,0 10-118,0 1 0,0 6-185,0-3 1,0 2 60,0 1 1,3-1-183,0-2 0,3 1 119,-4-4 0,2 3-409,-1-3 133,-2 0 10,3-2 88,-4-4 94,0-2 1,1-4-340,1-1 1,-1-3 162,2-4 1,1-3-67,-1-2 1,2-2 107,-2-1 1,4 1 273,-2-1 0,0 3-66,1 0 0,-1 3 224,4 0 1,-4 2-131,1 0 1,0 5 43,2 1 1,-2 2 291,-1 1 0,1 2-153,2 3 1,-2 2 54,-1 7 0,-2 0-10,3 3 0,-4 0-467,1 0 1,0-1-191,0 1 0,0-1-245,-3-2 0,3 1 269,0-4 0,0 1-587,0-4 891,-2 1 0,7-1 0,-4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4.2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9221,'0'10'672,"0"1"1,3 2-650,0 4 0,2 1 61,-2 1 0,4 2 42,-2 1 0,0 0 68,1-2 1,-2-6-233,2 0 0,0-4-31,-3-2 0,0-2-247,-3 0 131,0-4-46,0 1-251,0-10 1,0 1 224,0-5 0,0-2-196,0-1 0,1-2 147,2-1 0,2-1-23,3-1 0,-2 1 137,-1-2 0,1 3 228,2 3 0,1 2 6,-1 4 0,1 0 216,-1 2 1,0 3 334,1 3 0,-1 0-272,1 0 0,-1 4 15,1 5 0,1 0-84,-2 5 0,3-3 3,-6 4 1,3-2-220,0 1 0,0 1-314,-3-4 1,2 0-114,-4-2 0,2-1-389,-2 0 1,3 1 779,-4-1 0,5 1 0,-2-1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4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64 7862,'-4'-9'0,"-2"1"0,2 2-14,-2 1 0,0 0 161,-2-1 0,0 0 31,-1 3 0,1 0-31,-1 3 0,1 0 10,-1 0 1,-2 4-19,0 1 0,0 4 45,2 2 0,1-1-3,-1 5 0,2-1-3,1 2 0,2 4 71,1 0 1,2-1-92,-2-2 0,5-1-19,1-2 1,3 1-50,0-4 0,4 1-177,1-4 0,4-3-169,-4-2 1,3-2 178,-3-1 1,3 0-83,-3 0 0,3-4 86,-2-2 0,-1-4-62,-3-1 0,-2-3-30,0 2 1,-5-3 44,2 1 1,-2-2-184,-1 0 0,0-1 67,0 0 1,-4 0-117,-1 0 1,-5 1 47,-2 2 1,0 2 147,1 4 1,1 0-100,-1 2 1,-1 2-148,1 1 402,0 2 0,2 1 0,1 5 0,-1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2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108 144 11529,'7'0'807,"2"-1"-670,-5-3-133,5-3 1,-3-5-255,2 0-110,2 0 0,-7 0 206,5 0 1,-5 0-370,1 0 86,-3 0 232,-1 0 0,-5 2 206,-3 2 0,-3 2 147,-1 6 0,0 0-27,0 0 0,0 6 140,0 2 1,-4 4 504,0 4 0,0-2-335,4 6 1,2 0 306,2 4 1,-1-1-250,5-3 1,0 2-399,4-2 1,0-1-165,0 1 0,6-6-199,6 2 0,1-3 177,7-1 1,-4-5-75,4-3 0,0-3-736,4-1 1,4 0-107,0 0 1,0-5 182,-4-3 1,0-4-834,0-4 1661,0 3 0,-1-10 0,1 5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5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26 7860,'-3'-8'-808,"2"2"692,-2 1 1241,2 3-236,1-2-578,-4 4 1,3 1-265,-2 2 1,2 2 446,1 7-209,0 1 1,0 4-149,0 3 1,0-2-187,0 2 0,3-5 134,0-1 0,4-3 89,-2 3 0,3-4-347,0 1 0,-2-2 102,-1-3 0,1-3-285,2-3 0,1 0-63,-1 0 0,1-4-226,-1-5 1,1 0 215,-1-5 1,-3 0-119,-2-3 1,0 0 546,0 0 0,0 0 0,-3 0 0,1 1 0,2 2 0,-2 2-156,2 4 386,-3 3 1,0 2 269,0 6 1,0 3-97,0 5 1,1 2 231,2 4 1,-1 4-141,4 1 1,-4 2-73,4 2 1,-3 0-53,2 2 0,-2-1-112,3 4 0,-3-1 9,2 1 0,1 0-10,2-6 1,0-1 108,-3-8 1,3 0-239,-2-2 1,-3 1-173,0-3 1,-2-4-33,-1-2 0,-4-3 117,-1 2 0,-4-3-74,-2 1 1,1-2 60,-4-1 1,1 0-376,-1 0 0,-4-1-42,4-2 0,-4-2-193,4-3 0,-1-1 201,1-3 0,-1 2-27,4-4 1,-1 4-82,4-2 0,0 0-320,3 1 186,-3 0 414,4 2 1,-1 1-380,2-1 0,6 4 586,3-1 0,1 1 0,1-4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5.5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11473,'0'11'532,"0"0"1,0 4-451,0-1 0,3 2-114,0 1 1,4 0-206,-2 0 1,0-3-87,0 0 1,-3-4-1231,1 1-588,-2-1 2141,3-2 0,-3-3 0,3-1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5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 9 7795,'-6'-4'0,"0"1"-115,4 2 94,-5 1 1,5 0 166,-4 0-1261,5 0 1115,-3 0 0,4 0 0,0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6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51 7766,'0'5'807,"0"0"-402,0-2 0,0 1-125,0 5 0,0-1-219,0 1 0,1-1 94,2 0 1,-2 4-183,2-1 1,0 1 64,0-1 0,3-1-169,-3 1 0,2-5 109,-2 0 1,0-3-198,-3 3 1,1-5-69,2 2 73,-2-2 71,2-1-31,-3-4 0,0 0-111,0-5 1,0 1 68,0-1 1,0-2 131,0 0 0,1-4 53,2 1 1,2-2 117,3-1 1,1 1 2,-1 2 0,1 2 168,-1 4 1,1-3-72,3 3 0,-3-2 64,2 8 1,1-1 181,0 3 0,2 1-150,-3 2 1,0 1-54,-2 5 0,-1 2-13,0 0 1,1 4-129,-1-1 0,-2 2-162,0 1 1,-4-3-248,4 0 1,-4 0-528,1 3 0,0-4 16,0-2-257,4-1 523,-3-2 565,5-3 0,-1-1 0,1-4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4:56.7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228 26 7766,'-8'-3'0,"-1"-1"0,-3 0 0,3 2 1194,-3-6-383,3 7-456,-3-2 0,3 3-25,-2 0 0,1 0-127,2 3 1,-1 3 12,1 5 0,2 2 0,1 4 0,0 0-13,-1 0 0,3 3 13,3-1 0,0 1 0,0-3 0,0-3-13,0 0 0,3-4-340,3 1 0,2-2-617,0-4 1,0 2 570,1-4 0,2 0 100,0-3 0,2 0 106,-2 0 1,-2-3-285,2 0 1,2-4-69,-2 2 0,0-3-211,-3 0 1,1-3 162,-1-1 0,1 0-73,-1 1 0,1 1 354,-1-4 1,-2 3 10,-1 0 0,-2 5 4,3 0-332,-4 4 863,5-2 1,-6 8-16,2 2 0,-1 5 138,1 3 1,-3 3-29,3 2 0,-2 0-144,-1 4 0,3 2-25,0 3 1,0 4-122,-3-1 0,0 1-14,0-1 1,-3 2-74,0-5 0,-4 2-71,2-7 1,0-3 113,0 0 1,2 0-35,-3-3 1,3-2-131,-2-7 0,2 0-174,-3-3 0,3 2 2,-2-4 0,2-1 79,-3-2 1,4 0-123,-4 0 0,0-2-12,-2-1 0,-1-4 35,-3 2 1,2-3-111,-4 0 0,3-4-160,-3 1 1,0-1 12,-3 1 1,3 1-138,0-1 0,-2-1-329,-1 1 0,-2-1 58,5 4 810,2 3 0,-4-6 0,3 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5:08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42 7840,'-3'-8'0,"0"0"0,0 2 724,3 0-74,-4 4-40,3-5-372,-2 6-359,3-3 0,0 5 223,0 2 1,0 3 31,0 5 1,0 4 190,0 7 1,1 2-86,1 7 0,0 3-14,4 6 1,0 5-63,2 2 0,3 6-26,0 0 0,4 1 7,0-4 1,1-2 0,4 0 0,-1-12-62,3-2 0,-2-10 55,2-4 0,-2-3-198,3-3 1,-2-2 100,2-3 0,-3-1-153,-3 0 1,0-2-114,0 0 0,-1-1-148,-2 4 1,1-4-85,-4 1 1,3-1-302,-3 0 1,0 2 26,-2-4 1,-1-1 236,1-2 0,-1 0 493,1 0 0,-1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5:09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110 68 7960,'-1'-8'621,"-1"0"-461,1 3 0,-4 0-114,2 2-99,2 2 1,-4-5-272,3 3 335,1 0 1,-4 3-122,2 0 105,2 0 0,-3 0 143,1 0-121,2 4 0,-6 1-5,5 3 0,-4 1 69,3-1 0,-3 0-38,4 1 1,-4 2 28,3 0 0,-2 3 37,2-2 1,-3 2 4,3-3 0,0 1-13,0-1 0,2-1-22,-2 1 0,1-5-166,-1 0 224,2-4-184,-2 2 1,4-4 27,1 0 1,0-4 23,4-2 1,0-2-51,2-3 0,-2 0 51,-1-3 1,1 4-4,2-1 0,-2-2 1,0-1 0,-2 1 72,2 2 1,1-1-64,-1 1 1,-1 0 54,0 2 1,-2 1-8,3-1-26,-4 1 1,2 0-10,-1 3-12,-2 1 145,6 4 0,-5 0-123,4 0 1,-3 4 246,2 1 1,-2 4-75,3 2 0,-1-1-31,4 4 1,-4-2-61,1 2 1,0-4-198,2 1 1,-2-1 16,-1-2 1,0 0-162,1 1 0,0-1-334,-3 1 0,4-4 236,-2 1 0,0-1-476,1 0 0,-4 0 281,4-2 1,0-2 515,2 1 0,0-1 0,1-1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5:10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43 7806,'0'-9'368,"0"1"-136,-4 0-96,4-1-308,-4 5 233,4 0-145,4 4 53,0 7 0,2 3 623,-1 6-228,5 5-169,-1 4 0,3 5 236,-3 4-198,-1 0 1,3 0-280,1 3 0,-1-1 127,-3 3 0,0-4-117,-2 2 1,0-5 67,-3-1 0,0-8-54,-3 0 0,0-8-59,0-4-94,0-2 0,-1-4-119,-2-2 246,2-2 1,-4-5-366,3-2 1,1-5 167,-2-3 1,-1-3-77,1-2 1,0-1 46,3-5 1,3 4 237,0-4 1,4 4 42,-2-1 1,3 5 144,0-3 0,1 8 8,-1-2 0,1 4-96,3 5 1,1 1 232,4 4 0,-1 1-73,1 2 0,-1 2 129,-2 7 0,2 2-99,-2 5 1,-1 2 34,1 1 0,-4 3 6,-2-3 0,1 3-84,-4 0 0,-1-3-5,-1-3 0,-3-1-13,-3-1 0,-2-3-172,-3 0 0,-1-4 81,1 1 1,-3-1-182,0-2 1,-4-2 47,0 0 1,0-5-460,-2 2 0,0-2 97,0-1 1,0 0-67,0 0 1,3-4-480,0-1 0,4-6 344,-1 0 0,0-4 594,0 1 0,2-2 0,-3-1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5:11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160 452 7815,'0'-8'-836,"0"3"1,0 0 999,0 2 1,0 1 757,0-3 0,-3 2-777,1-3 1,-5 4 49,2-4 1,0 3-384,-1-2 1,1 3 132,-4-1 0,1 1-44,-1-1 1,1 2 110,-1-2 1,1 3 30,0 3 0,-1-1-51,1 4 1,-1 2 104,1 3 1,-1 4 2,1-1 0,2 2-57,1 1 1,3-1 144,-1-2 1,2 2-109,1-2 1,0 1 12,0-1 1,4 1 13,2-4 1,1 3-9,1-6 0,1 1-66,-1-6 1,4 3 10,-1-3 0,3-2-93,-3-3 1,1 0 72,-1-4 0,-1-2-235,1-3 0,-2-4 55,0 0 1,-1 0-213,1-2 1,-5 3 61,-1 0 0,-2 0-48,-1 0 0,0 1 178,0 2 0,0 5 1,0-3 0,-4 5 220,-1-1 1,0 3-64,-1-1 1,5 6 155,-2 2 0,2 6-25,1 0 1,0 4 273,0-1 0,1 2-120,2 1 0,-2 0 15,5 0 0,1-2-139,4 0 1,-1-3-21,4-4 0,-2 1-76,2-1 1,-3-3 79,3-3 1,0-4-27,3-4 1,-3-5-25,0-3 1,-3-3-54,3-3 1,-4-2-55,2-6 1,-3 1-173,-1-1 0,-3 1-23,-2-1 0,-2 1-278,-1-4 1,0 3 69,0-3 1,-4 0 146,-1-3 1,-4 1-177,-2-1 1,2 5 461,-3 4 0,3 3-142,0 5 0,1 7 366,0 1-49,-1 7 0,2 0 4,1 7 1,2 5 167,4 7 0,0 4 4,0 4 1,1 2-102,2 4 0,2-3 60,3 3 1,1-1-16,-1 0 0,3 0-7,1-5 1,-1-3-121,-3 1 0,3-5-7,1 2 0,2-3-21,-3-3 0,4-5-112,-1-3 1,-2-4-70,-1 1 0,2-2 61,-2-1 1,3-3-23,-3 0 0,0-4 36,-2-2 1,-1 0-215,1-5 0,-4 2-38,1-2 0,-3-1-36,2-4 1,-3 1-251,1-2 0,-2-1 183,-1-2 1,-1-1-114,-2-1 1,-1-3 87,-5-1 0,1-2 43,-1 0 1,4 2 70,-1 1 0,0 5 461,-2 3 1,3 6 119,2 3 51,-1 5 1,3 7-158,-2 8 1,2 3 194,1 5 1,3 4 229,0 5 1,3 0-256,0 5 0,1-3 4,2 3 1,-1-4-107,1 1 0,2-2 7,0 0 0,1-2-176,0-2 1,-3 1-98,2-6 0,-1 1-108,-2-7 0,3 3-823,0-3-427,1 0 0,-4-3 108,1-2 1205,-1 1 0,0-2 0,1 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1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56 7797,'3'-5'1563,"-1"0"-677,1 0-721,-3-3 0,0 2 274,0 1-187,0 3 0,-4-4-33,-1 4 1,-2-4-184,-1 4 0,0-1 87,0 3 0,0 0 66,-3 0 0,1 0-112,-3 0 0,3 0 67,-4 0 1,4 3-43,-3 3 0,2 3 34,-2 2 0,2 4 62,-2 1 0,3 0-41,0 6 1,1 0 122,1 4 1,4-1-110,1 1 1,2-1-32,1-2 1,1-2-70,2 1 0,1-5 86,4 2 0,3-6-312,-1-3 0,4-1 126,0-1 1,3-3-378,2 1 0,0-5 197,-1 2 1,0-2-568,3-1 0,-1-1-202,1-2 1,-1-1 416,-4-4 0,0 3-536,3 0 0,-3-1 1097,-1-2 0,1-3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2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228 0 7576,'7'0'990,"3"0"-907,-8 0 1,7 2 98,-5 2 1,0 2 496,-4 6 0,1 4-241,3 0 1,-3 1-194,3-1 0,-2-1 61,-2 5 1,0-4 165,0 4 0,-4 0-53,0 4 0,-2-4-165,2-1 1,3 0-50,-3 1 1,3 1 11,1-5 0,0 4-312,0-4 1,0 0-7,0-4 1,0-4-104,0 0 63,0 0 1,1-1-133,3-3 0,-3-2 7,3 2 105,-2-3 530,-2 5-267,0-12 1,0 4-240,0-6 1,0 4 136,0-4 1,-2 4-313,-2-4-9,3 0 1,-8-4-216,5 0 0,-1 0 207,1 0 0,1 4-11,-5 0 0,4 2 169,-4-2 0,4-2-304,-4 6 528,0-5 0,-4 4-104,0-3 0,4 1 112,0 3 0,0 3 56,-4-3 1,0 2 12,0 2 1,0 0-43,0 0 0,4 2 133,0 2 0,2-2-48,-2 6 0,-3-1-101,3 1 0,2 3 234,-2-3 0,5 2-45,-1 2 0,-1 0 167,1 0 0,0 0-23,4 0 0,0 0-15,0 0 0,0 0-94,0 0 1,5-4 8,3 0 0,3-2-131,1 2 1,0 3 42,-1-3 1,1-3-175,0-1 0,4-1 120,0 1 1,0-3-276,-4 3 1,0-2-181,0-2 0,0 0-317,0 0 0,0 0 134,0 0 0,-4 0-1137,0 0 269,-5 0-481,7 0 281,-8 0 795,3-6 748,-5 5 0,-5-10 0,-2 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2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56 7699,'0'-8'-96,"-3"0"0,1 1 326,-3 1 1,2-1 978,-2 2-1225,0 2 1,-3-4 8,0 5 0,0-1-60,0 3 0,0 0 108,0 0 0,0 4 81,0 1 1,0 2 88,1 1 1,-1 3-67,0 3 0,0 1 4,0 4 0,3-2-46,-1 1 0,5 1-5,-2 0 0,-1-1 30,2-2 1,-1 0 30,3 0 1,1-3-19,2 0 0,1-4-192,4-1 0,0-1 29,0-4 0,1-1-54,1-2 1,0-1-85,3-1 1,-2-4 5,2-4 0,-1 0-30,1-3 1,1 0 41,-3-3 1,-1 0-148,-2 0 0,0 0 29,0 1 1,-1 0-31,-2 1 0,-1 3 139,-4 3 0,0 3 124,0 0 511,0 3-396,0-2 0,-1 10 159,-2 2 1,3 3-67,-3-1 0,2 3 207,1 3 1,3-3-100,-1 0 0,5-1-93,-2 2 1,2 0-148,1-4 0,2 3-205,1-2 1,0-1-441,0-5 0,-1-1 329,3-1 0,-3-2-166,3 1 1,-3-2-105,1-2 1,0-3 536,0-3 0,-1 1 0,-2-1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2.7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9460,'4'8'435,"0"0"-303,-1 0 1,-1 1-102,3 1 0,-2 0-146,2 3 1,-2 0 73,2 0 1,-3 1 92,4-4 0,-4 1 7,0-3 1,2 0 47,-2 0-296,1-4-141,-3 0-250,0-4 316,0-7 0,0-2-105,0-7 1,1 1 398,1 2 1,0-2-136,4 2 0,-1 0 476,3 0 0,0 3-189,0 0 0,0 1 309,3 1 1,-1 3-186,3 0 1,-3 3 115,4-1 0,-2 6 52,1 2 0,1 3 2,-3 3 1,2-2-346,-3 5 1,0-2 89,-5 1 0,2 1-446,-1-3 1,-2-1 210,1-2 0,-3 0-1780,1 0 1350,-2 0 1,-1 0 443,0 0 0,-4-4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3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7738,'4'-8'1966,"-3"4"-1290,2 0-599,-3 4 1,4 7 230,1 4 0,2 3-64,1 2 1,-1 0-233,-2 3 1,4-2 87,-4 1 1,4-1-165,-4-1 0,1-4-78,0-2 1,0-1-105,-3-1 1,-1-3-6,-2 1-102,0-4 214,0 1 0,0-4 80,0-1 1,-1-3-299,-1-3 0,1-2 91,-2-1 0,2-3 36,1 1 0,0-2 148,0-1 0,0 3 146,0 0 1,3 0-6,0 0 1,3-1 178,-1 4 1,3 2 244,2 2 0,0 5-234,3-2 0,-2 4 73,2 4 0,-2 1 18,2 7 1,-3 1-12,4 1 0,-5 0-135,2-1 0,-5 0-180,-1-4 0,0 3 40,0-2 0,1 0-242,-3-4-381,-1-2 304,-2 2-166,0-6-230,0 2 0,0-10 278,0-3 0,0-2-84,0-1 0,1 3 297,2-4 0,0 2 334,3-1 0,1-1 259,-2 3 1,2 1-246,1 2 1,2 3 381,1 3 0,2 1-111,-2 1 1,3 0 75,-1 0 0,2 4-105,1 4 1,0 1 20,0 4 1,-2-1-314,0 2 1,0 1-217,-4-2 0,-2 1-717,-3-1 0,0 2 484,0-2 1,-1-1-1005,-4 2 1,0-5-22,0 2 1346,-4 1 0,0-3 0,-4 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4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48 7750,'-8'-8'0,"-1"1"0,-1-1 0,1 2 623,-2 1-288,2 3 0,2-4-147,-1 4 1,0-1-70,0 3 1,0 3 173,0 3 1,0 2-119,0 2 0,3 2 149,0 4 0,2 1-121,-2 1 0,3 2 72,-1 1 0,2 1-108,1-4 0,4 2-56,1-2 0,2-4-21,1 2 0,3-5-179,-1-1 1,2-4-122,-2 0 0,0-5 140,3 2 1,-1-6-93,2-2 1,0-2 45,-4-1 1,1-2 23,-3-1 1,0-3-23,0 1 1,-4-2-47,-1-1 0,-3 1 21,0 2 1,0-1 40,-3 3 1,-1 0-157,-4 0 1,-3 2 106,1-1 1,-4 4-108,4 0 1,-4 4 63,1-3 1,1 3-544,2-1 341,1 2 1,2 5 24,1 1 1,3 2 167,3 1 1,0 1 198,0 1 0,0 3 0,0 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4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1 102 7750,'4'-8'0,"-1"3"533,-3 0 1,1 2 195,2-2-518,-2 3 1,3-1 51,-1 3 0,1 1 134,4 5 1,0-1 176,0 5 1,3 3-193,-1 0 0,3 1-50,-2-1 0,3 2-118,-1-2 1,-1-1-119,2-2 1,-5-1 44,2-1 0,0-1-147,0-2 1,-3 1 218,-3-3-235,0 0 1,3-4-133,0-2 0,-3-1 94,-3-4 1,2-3-297,-2 1 0,1-4 172,-3 1 1,3-2-401,-1-1 1,1 0 65,-3 0 0,0-2-79,0-1 1,-3 3 169,1 3 0,-2 3 41,2 0 0,0 1-621,-4 1 644,5 4 0,-5 1 363,3 6 0,-3 5 0,1 4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4.8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1 112 7738,'4'3'-256,"3"-2"-32,-2 2 0,0 0 96,0 0 1558,-3 0-839,5 0 0,-6-1 367,1 3-586,3-3 1,-3 1 28,3-3 1,0 0 97,3 0 1,-3 0-99,1 0 0,-1 0-138,3 0 1,0 0-55,0-3 0,0-1 54,0-4 1,-1-1-322,1-2 1,-3 2-23,-3-1 1,2-2-249,-1 2 1,-1-1-34,-2 3 1,0 1 211,0-1 0,-3-2-37,-3 2 1,-1-1 78,-1 7 0,0-1 237,-3 3 0,1 0-119,-3 0 1,4 4 464,-2 4 0,2 4-24,1 4 1,0-1 132,0 1 1,4 3-219,1-1 1,3 1 59,0-4 1,0 4 62,0-1 0,3 0-91,2-5 0,3-1-144,3-1 0,-2-3-122,5 0 0,-4-1-149,3-4 1,1-1-268,1-2 1,1 3-547,0-1 0,-3 1 39,0-3 1,1 1 853,1 2 0,1-3 0,0 4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5.4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174 37 7747,'-10'-8'0,"-2"1"0,0 1 914,-2 1-556,-1 3 0,-1-4-209,0 3-116,0 4 1,1 2 145,2 5 1,2-1-120,3 6 0,1 0 14,2 3 1,1 1 122,4 1 0,0 5 156,0 3 1,4 4-67,1-1 1,3 2-204,2 1 0,3-1 1,2 1 1,-1-5-139,-1-3 0,-1-1-32,1-5 0,1 1 84,-3-3 0,-3-4-561,-3-1 1,-3-3 271,1 0 0,0 0-500,0 0 0,-1-3 289,-2 1 0,-3-5 501,-2 2 0,-6 1 0,-1 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5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1 127 7970,'0'-5'669,"0"0"-97,0 3-307,0-5 0,1 5-121,1-3 0,3 1-206,3-2 1,0-1 523,3 2-251,1-2 0,5-1-40,1 0 0,0 1-41,3 2 1,-2-1 94,2 3 0,-4 0-78,2 3 0,-3 0-67,-3 0 1,1 4 98,-4 1 1,2 6 108,-2 2 0,-1-1-169,2 1 1,-5 0-142,-1 0 1,-2-1 45,2-1 1,-3-2-127,0 1 1,2-4-44,-1 0 274,-1-5-292,-2 3 171,0-4-170,-3 0 117,2 0 0,-3-1-69,4-2 1,1-2 108,2-5 1,-1 0-12,3-3 0,0 2 84,3-2 0,0 0-87,0-3 0,0 4 131,0 1 0,0 0-109,0 0 0,2 0-163,1 4 1,0 1-100,0 1 1,-3 3-233,3 0 0,-2 1-62,-1 1 1,0 1-341,0 1 0,-3 2-1,0 1 0,0 2 894,0-2 0,5 6 0,-1 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56 7741,'-3'-5'373,"2"-2"0,-5 3-144,3-4 0,-2 3 242,2-1 1,-2 4-69,2-4-106,-3 5-134,2-6 1,-4 6 4,0-2 1,3 2 133,-1 1 1,1 2-45,-3 3 1,3 1-16,0 8 1,2-2-88,-2 1 1,3 2-72,-1-2 1,2 2-95,1 1 0,4 0 39,1 0 1,2-4-107,1-1 1,1-3 50,1 0 0,0-1-53,3-1 1,0-3-132,0-3 0,2 0-64,-2 0 0,1-3-135,-1-3 1,1-2 143,-3-2 1,-1 0-39,-2-3 0,-2 2 93,-1-2 0,-3 4 220,0-2 1,-1 0-136,-1 0 0,-3 0 123,-3 4 1,-1-1 57,-1 0 1,-3 1 124,-2 1 1,-1 0-30,0 4 1,0-1-41,0 3 0,0 0-238,1 0 0,-2 0 150,2 0 0,1 0-671,2 0 1,1 3-361,1 3 474,4 1 1,0 1 531,4 0 0,0 3 0,0 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6.9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7724,'0'-4'1098,"0"0"-681,0 1-214,0 2 888,0-2-777,3 6 1,-1 2-6,3 6 0,-2-1-120,2 3 1,-1-3-37,2 4 0,1-1-212,-2 3 1,-1-3 115,2 0 0,-4-3-170,4 4 0,-5-5 84,2 2 1,1-5-111,-2-1 1,1-2-47,-3 2-66,0-3 165,0 2 1,0-6-93,0-4 1,0 1-471,0-5 1,0-3 270,0 0 1,0-2 60,0-1 0,0 1 98,0-1 1,2 1 168,1 2 0,2-2-129,-2 5 0,2-1 806,-2 3 38,3 4-124,-2 1 0,4 3-210,0 3 1,-2 4 117,-1 4 0,0 3 3,3-1 0,0 1-79,0-1 1,-3 1-306,0-3 1,0 2 46,0-2 0,1-1-670,-3-2 351,3 0 1,-5-3-394,2 0 255,-3-3 30,0 2 81,0-11 1,4 1 31,1-8 1,0 4 151,0-3 0,0 2 29,3-2 1,0 3 128,0 0 1,0 1 33,0 1 1,0 1 221,0 2 0,0 1-38,-1 4 0,4 0-65,0 0 0,-1 4 319,-2 1 1,0 5-173,0 4 1,0-2-282,0 1 0,-3 0-335,0 3 1,-3-3-433,1 1 0,-3-4-4,0 3 0,0-3-2078,0 1 2718,0-3 0,-3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5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23 7888,'-18'-6'0,"0"0"0,6 6 0,2-1 1752,2-3-1254,-3 3 0,10-3 175,-3 8 0,4 2-53,4 6 1,3 4 65,5 0 0,5 7-55,3 1 0,4 5 193,4 7 0,7 5-318,9 3 1,5 9-49,7 7 1,3 8-401,-24-29 1,1 1 0,5 2-1,2 0 120,5 4 0,0 0 1,-1-1-1,0-1 8,-1-2 1,0 0 0,-3-1 0,0 1-9,1 1 1,0-2 0,-4-4 0,0-1 99,-2-1 0,-1-2 0,38 28 315,1-5 0,-7-4-167,3-8 1,-7-5-421,2-7 1,-3-4 34,4-8 0,0-3-111,4-5 0,-6-1 211,-2-3 1,-3-3-224,-1-5 1,-1 0 101,1 0 0,-5 0-225,-3 0 0,-9 0 93,-3 0 0,-2 0-121,-3 0 0,-8 0-149,-3 0 1,-8 0 63,0 0 1,-3 2 50,-1 2 1,-5-2-72,-3 6 1,1-4-388,-1 4 212,0-5-1905,-4 2 532,0-5-9,0 0 257,5 0-484,-3 0 2122,3-5 0,-5-2 0,0-5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7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40 7716,'0'-8'179,"0"0"0,-1 3-120,-2 0 1,-1 0 239,-4 0 1,0 2-106,0 3 1,-3 0-159,1 0 1,-1 0 28,3 0 0,-2 6 3,-1 2 1,1 2 120,2 1 0,0 1-69,0 4 0,4 1 83,1 1 0,2-1-19,1 1 1,1-1 5,2-1 1,2-1-102,5-2 1,0 1-15,3-3 0,3-2-285,3-4 1,0 0 144,-1-2 1,-1-3-258,2 3 1,0-6 139,-1-2 1,-2-3-46,-3-2 1,-3 1 66,1-2 0,-5 0 68,-1 0 1,-3-2 21,0 3 1,-2-4 175,-2 4 1,-3-2 81,-3 2 1,-3 1-69,-2-2 0,-2 3-1,-1 0 1,-2 0-80,-1 0 1,0 3-104,0-1 1,3 5 59,1-2 1,0 2-92,4 1 0,-2 1-281,2 2-85,1 1 1,3 7-311,2-1 0,1 2-19,4-2 789,4-1 0,0 6 0,4-3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 11537,'0'8'732,"2"0"-589,1 0 0,1 3-142,-2 3 0,0 1 35,3 0 0,0-1 123,0-1 0,1-1-278,-3 1 0,0-1 52,0-4 0,-2-3-335,1 0-90,-1-3 181,-1 1 1,3-3 13,0-3 1,0-5-116,0-5 0,-1-2 240,3-1 0,0 0 16,3 0 1,-3 1 93,1-1 0,-1 0-74,3 0 0,-3 4 533,0 1 0,0 5-48,0 1 0,2 3 146,-2-1 1,2 3-53,1 3 1,1 2 301,2 6 0,-2-2-299,4 5 1,-2-1-191,2 3 0,0-1-53,3-2 0,0 1-5,0-4 0,-3 4-112,0-4 0,0-2-4,0-3 1,1 0-212,-4 0 1,1-1-6,-3-4 1,0 0-166,0 0 0,-3-1-16,0-2 0,-2-1 102,2-4 1,-3 0 59,1 0 1,0-3 32,0 1 0,-1-2-151,-2 2 0,0 1 56,0-2 1,-1-1-27,-1-1 0,-3 1 69,-2-2 1,0 4-93,-1-3 1,2 3 359,-4 0 0,1 3-102,1 2 0,0 2 257,0-2 1,0 3-137,0 0 1,0 2 115,1 2 1,-1 3 59,0 3 1,3 2 86,3 1 1,1 3 17,1-1 0,0 5 81,0 0 1,3 0-293,3-5 0,1 2 32,1-2 0,2 1-306,1-1 1,3-1 93,-1-4 0,-1 0-312,1 0 0,1-3-307,1 0 0,0-3-605,-1 0 0,1-1 485,-2-1 734,-2-3 0,4-2 0,-3-2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8.8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142 8 7485,'-8'0'-435,"0"-2"972,0-1 0,0 0-159,1 3 1,-4 1-68,0 2 1,-2 1-83,3 4 0,-3 1-25,2 2 1,0 1-20,3 4 1,3 2 33,0 1 0,3 3-51,0-1 1,4 1 26,3-1 0,2-2-150,1-3 0,5-1-2,3-2 1,-1-2-88,4-6 0,0 1 95,0-3 1,3-1-99,-1-5 1,-2-2-136,0-6 0,-3 1 91,0-3 1,-1-2-91,-2-1 0,-1-2 45,-4 2 0,-4 1 60,-1-1 0,-2 1 108,-1 1 0,-4 3 149,-1 0 1,-6 0-131,-2 0 1,-3 1-13,-2 2 0,0 1 57,-3 2 0,3 1-46,-4 4 1,4 0-243,-3 0 1,3 0 84,0 0 0,2 1-544,3 2 1,-1 1 15,3 4 1,3 1-221,3 1 1,3 0 229,0 3 625,4-3 0,3 5 0,2-3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9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 10511,'0'-5'744,"0"9"1,3 2-539,-1 7 1,5 1-185,-2 1 1,1 1-62,-1 0 0,2-1-33,-1-2 1,1 2 107,1-2 1,-3-2-168,0-3 125,-3 0 0,2-5 93,-1 3 69,-2-3 0,2-4-101,-3-1 0,0-3-168,0-3 0,0-1 139,0-1 1,0-2-116,0-4 1,0 0 92,0 0 0,3 0 75,0 0 1,3 1-22,-1 2 1,2-1 88,1 4 0,0-1-211,0 3 1,0 3 117,0 0 0,2 3-357,1-1 0,0 3 154,0 3 0,-3 1-455,3 4 1,0 0-75,0 0 1,0 3-294,0-1 1,-2 2-134,1-2 1104,-1-1 0,3 6 0,0-3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49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11859,'3'9'1243,"0"2"-985,3 1 1,-2 7-87,4 3 1,0 1-126,0 4 0,0-3-94,0 3 0,0-3 123,-1 0 0,-1-4 4,-1-1 0,-3-6 127,0-3-340,-1-1-168,-1-4-196,0-2-103,0-3 1,0-7-216,0-3 0,0-2 303,0-1 0,0 2 180,0-2 0,4 1 99,1-1 1,0-2 116,0 2 1,0 1 91,3 2 0,0 1 138,0 1 0,1 3 37,1-1 1,0 5 359,3-2 1,-1 6 135,2 2 0,0 3-251,0 2 0,0 5 172,-1 4 0,1 0-154,-3 0 0,-1-3-55,-2 3 0,0 0-202,0 0 0,-4-4-71,-1-1 0,-2-5 80,-1 2 1,0-2-14,0-1 1,-6-4-4,-2-1 0,-5-2 38,3 2 0,-4-2-349,1 1 0,-2-1-9,-1-1 1,-1-1-121,-1-1 1,1 0-274,-2-3 1,4 2-568,1-2 1,0 2-351,4-2-204,-1 3 892,7-5 1,0 5 791,4-3 0,0 0 0,0-3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0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7712,'4'0'1883,"3"0"-1209,-2 0 1,-1 3 190,-1 3 0,0 4-380,0 3 0,2 2-381,-2 1 1,0 3 56,0-1 0,-1 1 49,3-4 1,-3 0-512,1-1-271,1 0 0,-3-5-666,1 2 1,-1-5-105,-1-1 1342,0-3 0,0 2 0,0-4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0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40 7699,'0'-8'808,"-1"1"211,-2 1 0,1-1-502,-3 2-700,0 2-209,-3-1 0,1 5 243,2 2 149,1 5 0,1 4 0,-2 4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0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7706,'6'4'2601,"-1"-1"-1806,-3 1 1,4 2-265,-3 4 0,0 6-107,0 5 1,-2 5 52,1 3 0,2 6-314,-2 2 0,5 1 34,-2-2 0,-1 0-258,1-5 0,0-3 128,0-5 0,1-1-425,-3-6 0,0-2-180,-3-6 1,2 0-426,1 0 0,0-3 132,-3 1 1,-1-5-1325,-2 2 2155,2-2 0,-6-1 0,3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0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7702,'5'-1'3256,"-3"-2"-1871,-1 2-293,-1-6 1,4 5-667,1-3 0,2 3-190,1 0 1,3 1-157,3 1 0,1 0 86,4 0 1,1 0-948,4 0 1,-1 0-331,-2 0 1,2 3 1110,-2-1 0,2 4 0,0-1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1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8 8495,'3'-4'3143,"-2"0"-2657,3 4 1,-4 7 19,0 4 0,0 10-94,0 5 1,0 8 153,0 3 1,0 5-680,0 3 1,0 1-152,0-2 1,0-4-243,0-6 1,0-3 497,0-4 1,0-7-1043,0-7 0,0-6-587,0 1 811,0-5 0,-4 0 826,-1-3 0,-5 0 0,-3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60 7847,'0'-12'177,"0"0"1,0 4 222,0 0 0,-4 4 784,0-4-423,0 6-162,4-4 0,0 8-204,0 2 1,4 8 457,0 7 0,4 4-410,-4 1 1,4 4-244,-4 0 1,4 4-24,-4-4 0,4-1-55,-4-3 1,1-4 63,-1 0 0,-3-5 25,3 1 0,-2-3-620,-2-1 212,5-5-48,-4-2 140,5-5 0,-6-1-35,0-3 0,-2-4-22,-2-8 0,3-3-264,-3-5 0,3-4 200,1 0 0,0-1 104,0 1 1,1 3 96,3-3 1,3 3-105,5 1 1,0 5 490,0 3 0,0 4 32,0 5 1,5-3 260,3 6 1,1 2-132,-1 6 0,2 8 288,-2 7 1,3 4-355,1 1 0,-5 0-144,-4 0 0,-1 4-238,-2 0 1,-2 0 80,-2-5 1,2 0-704,-6-3 1,1 1-212,-1-5 0,-3 0-2219,3-4-911,-2 0 1998,-2 0 1889,0 0 0,0-5 0,0-2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14020,'11'3'480,"2"0"0,3 2-282,3-2 0,4 2-209,6-2 0,2 2-201,1-3 0,-1 1-282,-2-3 0,-2 0 174,-3 0 0,-5 0-238,-3 0 0,-4 0-46,-4 0 252,-4 0 1,0 1 267,-4 2 1,-1 1-103,-2 4 1,2 1 573,-5 1 0,5 3-226,-2 2 1,2 1 210,1 0 0,0 1-145,0 1 1,2-2-15,3 0 1,0-1-38,6-5 1,1 2-53,1-2 0,0-3-177,0 1 0,3-6 12,2 1 1,2-3-72,-2-3 1,-2-1-43,0-4 0,-1 2-67,-5-2 1,1 3 117,-3-5 0,-1 5-66,-2-2 0,1-2 75,-3-2 0,-1 1-15,-2 2 1,-3-3 168,-2 1 1,-2-1-89,-1 3 1,-4-1 156,-1-1 1,-2 1 4,-1-2 1,0 3-88,-3 0 0,2 0-47,-5 0 1,5 1 2,-2 2 0,4 0-375,1 3 0,-1 1 158,2-2 0,2 2-258,0 1 1,2 0 181,2 0 0,-1 1 289,3 2 0,2 1 0,3 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2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80 7702,'-4'-8'0,"-1"0"0,-3-1 260,-2-2 0,0 3-113,-3-3 1,0 3-136,-3 3 1,-3-1 40,1 3 1,-1 0-6,4 3 1,1 1 208,1 2 1,-2 5-130,-1 5 1,0 2 39,5 1 1,1 2-73,2 1 0,1-1 122,1-2 0,3 0-108,3 0 1,1-3 11,1 0 1,5-1-32,4 2 0,0-3-111,0-3 1,1-3-131,4 1 0,-3-5 54,0 2 0,1-2-196,2-1 0,-2-4 2,1-1 1,-3-2-101,4-1 0,-3-2 106,0-1 0,1-3 80,-3 1 1,-1-2 23,-2-1 0,-1 1 4,-2 2 1,2-1 405,-5 3 0,1 1-161,-3 2 0,0 2 1176,0 1-631,-4 3-130,0-1 0,0 7-54,1 4 0,2 1 53,1 4 1,1 0-250,2 3 0,1 0-131,4 0 1,1 1-106,1 1 1,-1-4-97,2 2 1,1-3-680,1 0 0,-1-1 433,2-4 1,-2-3-735,1 0 0,2-3 317,-2 1 1,0-3 341,0-3 0,-4-1 419,-2-4 0,1-4 0,-3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2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7824,'0'-4'2484,"0"1"-1556,0 3 0,0 9-601,0 4 1,0 5-114,0 0 0,0 3-109,0 2 1,3 0 56,0-2 0,-1 1-163,-2-3 0,0-2 83,0-3 1,3-3-354,-1-3 92,1-4-108,-3 0 168,0-4 0,0-6 75,0-2 0,0-5-567,0-1 1,1-1 280,2-4 0,-2-1-285,5-4 1,0 3 220,4 0 1,-1 3 378,2 0 0,0 1 67,0 1 1,0 4 145,0 2 0,-2 4 28,1 4 21,-1 1 1,-1 7 116,0 2 0,0 5-118,0 0 0,-1 5 518,1 0 0,0 4-298,0-1 1,0-1-366,0-2 0,-3 2-362,1-2 1,-2 0-585,1-5 0,0 1 86,-3-4 1,-1 1-2196,2-3 2004,1-4 950,1 0 0,3-4 0,-1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3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 71 7702,'-4'-4'0,"2"-3"264,-3 2 0,2 0 417,-2 0 0,3 3-252,-4 0 0,4 1-29,-4 1 0,2 2 2,-1 3 1,-2 5-104,1 8 0,2 2-163,-1 4 1,3 0 59,-1-1 1,2 1-66,1 0 1,4-1 89,1-2 0,5-2-138,0-3 1,4-4-8,-4-1 1,3-3-170,-2-3 1,3 1-215,-1-3 1,1-1 199,-1-5 1,2-2-171,-1-6 1,-3 0 113,0-2 0,-3-2-23,0 1 0,0-4-60,0-3 1,-3 1-51,1-1 0,-5 2 128,2-2 0,-2 0 53,-1-3 0,-4 4 148,-1 1 1,-4 5-100,-2 1 0,-3 3 57,1 0 1,-2 2-38,-1 3 1,0 1-204,0 4 1,0 0-109,1 0 1,0 1-209,1 2 1,3 4 89,3 3 1,0 4-9,0 0 1,3 1 482,0 4 0,3-6 0,-2 9 0,4-5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3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 7702,'0'-8'547,"1"3"855,1 0-646,-1 3-288,3-2-22,-4 4-299,3 7 1,-2 3 171,2 9 1,0 4 166,0 6 0,2 5-404,-2 0 1,3 3 69,-1-3 1,0 4-368,0-1 0,-1-5-63,2-3 0,0-5-272,-4-3 0,1-2 246,-3-6 0,0-1-176,0-5 1,-1-1-602,-1-1 0,0-3 112,-4 0 969,1-1 0,-3-1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3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0 127 11302,'4'-4'1158,"-3"0"0,6 5-1012,-2 2 0,3 1 24,3 4 0,1 0-374,4 0 0,3 2 182,2 1 1,5-3-501,0-3 0,3-3-20,-2 1 1,-1-3-334,-2 0 1,-3-4 339,0-4 0,-2-3-51,0-5 1,-2-1-101,-6-1 0,-2 0 686,-3-3 0,-3-4 0,1 1 0,0-4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5T05:46:54.5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48 6865,'3'-13'0,"0"3"0,-2 1-69,0 1 793,-1 4 19,0 0-480,0 4 0,0 6 81,0 2 0,0 6-98,0 2 0,0 4 289,0 7 1,-2 1-181,-1 3 1,-2 0-60,2-2 0,-2 2-68,2-2 1,1 1-26,2-1 1,0 1 110,0-4 1,0-2-71,3-3 0,1-4-230,4-1 1,-2-5 282,-1-6-788,-3-1 249,1-4 1,-3-1-116,0-2 0,0-1-19,0-4 0,3-3-220,-1-3 0,2-3-68,-1-2 1,-2-3 217,5 1 1,-1 2 157,3 0 1,-1 5 77,-2 1 1,2 3 618,-2 0-195,-1 5 1,2 3 174,-3 7 0,3 5-7,-1 8 0,0 3 447,0 2 1,0 1-380,3 0 0,0 0-101,0-1 1,1-2-115,1 1 1,0-5-27,3 2 0,0-6-145,3-3 1,1-2-48,1-2 0,-1-3-134,2-3 0,-2-3-77,2-3 0,-3-2-225,3-2 1,-3 0-151,0-3 1,-2-1 272,-1-5 0,-4 3-69,2-3 1,-3 0-14,-3 0 1,-1 0-38,-4 1 1,0 1 144,0-2 1,-1 3 154,-2 0 0,-1 1 42,-4 2 0,-3 2 191,1 6 0,-1 1 308,3 4 1,-2 0-266,-1 0 0,0 6 41,0 2 0,5 5 48,-2-3 0,2 5 62,-2 1 0,4 0-98,1 2 1,2-1 118,1-1 1,0 0-162,0 0 0,4-1-186,1 1 0,5-3-141,0-3 0,4 2 80,-1-2 1,3-3-121,3-4 0,-2-2 87,4-1 1,-2-1-539,2-2 0,-3-2 149,0-6 1,-4-1 14,-1-4 1,0 0 168,0 0 0,-2 1 104,-3-1 0,-1 0 147,-2 0 1,2 0-83,-5 0 1,1 2 429,-3 0 0,0 0-82,0 4 139,0-4-94,0 5 1,-1 0 661,-2 4-658,2 3 1,-2-1 14,3 6 0,0 1 129,0 4 0,0 4-84,0 1 0,1 5 309,1 4 0,0 0-184,4 2 1,-1 3-265,3-1 1,0 0-70,0-2 1,2-3-114,1 0 1,-1-4 23,-2-1 1,0-5-250,0-5-101,-4-3 225,0-3 1,-4-1 240,0-1 0,0-3-148,0-3 1,3-3-14,-1-2 0,4-2 21,0-1 1,1-3-114,1 1 0,3-2 149,2 4 1,2-2-37,1 5 1,0-1-328,0 1 1,-1 2 120,1 6 1,0 1-608,0 4 1,-4 1 329,-1 2 1,0-1-548,0 3 0,-1 0 1038,-2 3 0,0 0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8.3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84 7817,'-5'-7'1924,"-2"-3"-1361,-5 8 1240,0-3-1280,0 5 0,1 9 64,3 3 1,3 8-194,5 0 0,0 3 102,0 1 1,0 0-93,0-1 1,2 1-132,1 0 0,8-1-43,5-3 1,5-3-14,-1-5 1,3-5-311,1-3 1,0-3 125,0-1-1,-4-1-73,-1-3 0,0-4 64,1-8 1,-3 1-195,-5-5 0,-5 0 67,-3-4 1,-3 2 35,-1 2 1,-1-3 113,-3 3 0,-7 2 4,-5-2 0,-5 5-157,1-1 1,-2-1-200,-2 1 1,4 1-746,0 7 1,1-1 463,-1 5 1,2-4-948,2 4 0,6 0 1534,-2 4 0,8 5 0,-1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59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287 96 7814,'-5'-12'0,"2"1"0,-5 3 0,4-2 1112,-4 2-661,6 2 1,-9-3 488,3 5-616,-3-5 0,-5 6 44,1-5 0,-3 5-98,2-1 0,2 3-263,-6 1 0,4 5 29,-4 3 0,4 4 120,-4 4 1,5-1-68,-1 5 1,4-4-96,4 4 1,3-2-164,5 2 1,0 2 89,0-7 1,2 1-223,1-4 0,8-1 143,5-3 1,4-3-243,-4-5 1,5 0 65,-1 0 1,-1 0-94,1 0 0,-4-5 151,4-3 1,-6-3 36,2-1 0,-3-4 49,-1 1 1,-1-3 155,-3 2 0,-1 3 301,-3-3 0,-3 3-185,3 1 0,-3 4 780,-1 0-168,0 5-277,0-2 0,0 14-104,0 3 0,0 12 120,0 0 1,0 9-14,0 3 1,6 1 93,2 7 1,-2 0-338,2 4 0,0-2 31,4-2 0,-4-3-227,0-5 1,-5-5 73,1-3 1,-3 0 104,-1-4 1,0-3 18,0-9 1,-1-6 29,-3-2 0,-4 2-105,-8-2 1,2 0-10,-1-4 0,1-4-104,2 0 0,-4-7-43,0-1 0,0-1-140,4-7 0,-3 4-177,-1-4 1,0 0-446,4-4 0,4 0 42,0 0 1,5 2-591,-1 2 0,-1-3 538,1 3 0,1 2 824,7-2 0,3 5 0,5-2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0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132 132 7789,'-1'-11'675,"-3"3"0,-1-2-680,-3 2 1,-3 2 122,3 2 41,-2 3 1,-2 1 47,0 0 0,1 1 12,3 3 1,-3 4 3,3 8 1,2 1-14,-2 3 1,5 3-58,-1-3 0,3 2-189,1 2 1,1-4 1,3 0 1,3-5 152,5 1 1,0-4-300,0-4 1,1 1 104,3-5 0,-1 0-37,4-4 1,-4-4 78,1 0 1,-3-5-236,-1 1 1,0-7-2,0-1 0,-4-5-19,0 1 0,-5 1 223,1-1 0,-3 2 23,-1-2 0,0-1 122,0 5 1,-1-3-92,-3 7 0,1-2 321,-5 6 89,5 2-199,-7 1 0,9 6-81,-3 3 1,2 7 144,2 5 1,2 4-312,2-4 1,-2 5 83,6-1 1,0-1-324,4 0 1,0-4 131,0 1 0,0-3-124,0-1 0,0-4-36,0 0 1,0-5-141,0 1 1,0-3 141,0-1 0,-4-5 48,0-3 1,-2-3 323,2-1 0,-2-4-100,-6 0 0,0-4 131,0 5 0,0-5 86,0 4 1,0 0 321,0 4-223,0 0 114,0 0-134,0 5 0,0 7 117,0 8 1,0 8 535,0 4 1,1 8-350,3 4 1,-1 4-55,5 4 1,-4-2-154,3 6 1,-3-5-275,4 0 0,-4 1 88,4-4 0,-5 1 50,1-9 1,1-4-99,-1-4 1,0-5-267,-4 1-28,0-8 168,0-3-137,-5-5 0,-2-5-199,-5-3 1,2-4-224,2-4 1,-3-3 254,3-5 0,-1-1-121,1-3 1,-1-2-18,5-6 1,0-4-201,4 0 1,0-1 549,0 1 1,0 1-81,0-5 0,1 6 221,3-2 1,3 8-100,5 4 1,1 7 307,3 1 1,-3 7 56,3 1 1,1 1 156,-1 7 1,4 0-198,-4 4 0,4 2 79,-4 2 1,0 2 180,-4 6 0,-1 1-136,-3 3 1,1 3 63,-5 5 1,4 0-91,-4 0 1,0-2 38,-4-2 1,-2 3-97,-2-3 0,-1-2 65,-3 2 1,-2-5-179,2 1 0,-7-3-96,-1-1 0,-1 0-771,1 0 1,2-4 428,-1 0 1,-3-5-1682,2 1 0,4-3 173,4-1 1750,6 0 0,-4-11 0,6-2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6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0 137 7796,'5'0'5028,"-2"0"-3694,-3 0-823,3 0 0,2 0-139,2 0 0,2-3-153,1-2 0,-1 0-484,4-3 0,-1 2 248,0-4 1,2-1-422,-4 1 1,0 0 85,-2 2 1,-4-2-49,-1 0 0,-3 0 222,0 2 1,0 1 76,-3 2 0,-1-1 255,-4 4 1,0-1-81,-2 3 1,-1 1 628,-2 2 1,-1 3-258,4 5 0,-1 2 488,1 0 0,3 1-305,-1 1 0,1 1-111,5-1 1,-1 1-207,3 2 1,3-2-113,3 1 0,3-1-213,1 0 1,3-4-290,0 1 1,4-4-331,1 1 0,0-4 353,-3-1 0,1-3-1993,2 1 1,-2-3 509,1-3 0,-1-1-1299,-4-4 3061,3 1 0,-4-4 0,5-1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0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10723,'-8'2'665,"0"2"1,4 1-498,-3 3 1,4 2-397,-1-2 1,-1 3-389,1 1 550,0 0 0,4 0-6,0 0 1,1 0-48,3 0 0,-1-4 93,5 0 0,1-4 112,7 4 0,-3-4 202,3 4 1,1-4 64,-1 4 1,0-2 284,-4 2 0,1 3-227,3-3 0,-6 2 74,2 2 0,-8 0-90,0 0 0,-3 0-177,-1 0 1,0 0-93,0 0 0,-5-4-177,-3 0 1,-3 0-348,-1 4 1,-4-4-224,0 0 1,0-4-816,4 4 1,-4-5 1435,0 1 0,-5 2 0,2 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1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60 7884,'-5'-12'0,"-3"0"1356,-3 1-838,-1-1 0,4 5-263,0 3-77,0 3 1,0 1 138,0 0 0,4 1 173,-4 3 0,6 4 246,-2 8 1,-2 4-302,2 8 0,0 2 135,4 6 1,0 0-143,0 0 1,2 0-114,2 0 0,-2 0-175,6-1 1,0 1-85,4 0 0,0-1 43,0-3 0,-1-3-81,-3-5 1,2-4-1029,-2 0 0,2-6 52,-2 2-2313,2-3 756,-8-1 178,3-5 2337,-5-2 0,-5-5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1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13 144 7884,'0'-7'2098,"-2"-2"-842,-2 5-1048,3 0 19,-4-1 516,5 3 1,5-7-249,3 5 1,4-1-98,4 1 1,1 1-227,3-5 0,7 6-115,-3-2 1,2-2 23,-2 2 0,0-4 102,0 4 1,0 0-290,0 4 1,-4 0 104,0 0 0,-6 0-422,2 0 0,-7 0-115,-1 0 276,-5 0 0,4 2 289,-3 2 0,-3 2 258,3 6 1,-3 0 188,-1 0 1,2 4-213,2 0 1,-2 4 61,6-4 0,-4 4-21,4-4 0,0 4-215,4-4 1,4 0-72,0-4 0,5-4-186,-1 0 0,-1-6 69,1 2 0,-2-2-110,2-2 1,2-6 119,-6-2 1,-2-2 65,-6-2 0,1 0 39,-5 0 0,0-2-8,-4-1 1,0 1 59,0-2 0,-5 3-37,-3 1 0,-3 0-23,0 0 0,-5-1-34,0-3 1,-6 3-115,2-3 1,2 4-7,-2 4 1,4-3-246,-4 3 1,4 1-408,-4-1 0,6 6 340,-2-2 0,6 3-1052,2 1 808,6 0 703,-4 5 0,6 1 0,0 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2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0 154 7850,'0'-6'2488,"0"-5"-1517,0 10 0,0-3-426,0 8 1,1-2-110,3 6 1,-1 0-111,5 4 0,0 4-352,4 0 1,-4 0 25,0-4 0,-4 0 50,4 0 1,-4-4 425,4 0-265,-6 0 1,8 0-679,-6 0-41,0-5 424,-4 2 1,0-6 108,0-3 1,-4-4 75,0-8 1,0-3-110,4-5 1,0 0-126,0 0 1,5 0 66,3 0 1,3 2-146,1 2 0,0-1-572,0 5 1,1 0 332,3 4 1,-2 4-532,6 0 1,-4 5 416,4-1 0,-5 7-1064,1 1 1628,-3 5 0,-1 3 0,0 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2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10478,'6'6'1196,"0"0"-722,-6 6 0,1 6 65,3 1 1,-1 8-26,5 1 283,-1 11-474,0-8 0,4 11-61,-3-7 0,-2 0-233,2-3 0,-4-3-7,4-5 37,-5 0 1,2-5 190,-5-3-346,0-8-135,0-3 106,0-5 1,-1-3-565,-3-5 1,3 0 347,-3-8 0,2-2-535,2-2 0,0-3 321,0-1 0,2-4-8,2 0 1,-2 5 341,6 3 0,0 1 545,4-1-373,0 3 1,4 6 22,0 3 1,0 3 709,-4 5 0,4 3-290,0 4 0,1 3 570,-1 10 1,-3 1-357,3 7 1,-4-2 253,-4 6 0,3-5-329,-3 1 0,-3-3-53,-1-1 0,1-1-138,-1-3 1,0 1 31,-4-5 1,-1 0-174,-3-4 0,0-4 30,-8 0 1,2-4-124,-10 4 0,4-6 65,-4 2 0,0-2-447,-4-2 1,-3 0-276,3 0 1,-2-2-530,6-2 0,-1 2 160,1-6 1,0 0-555,8-4 1,-3 1-272,7 3 0,3-3 1743,1 3 0,3-2 0,1-2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03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168 370 7726,'0'-12'0,"-4"0"0,0 0 0,-6 4 0,2 0 0,2 2 0,-2-2 0,4-1 0,-4 5 0,1-2 0,-1 2 0,-2 3 0,2-3 0,1 3 0,-1 1 0,0 4 2745,-4 0-2078,5 5 1,-3-2-185,2 4 1,3 5-499,1 0 1,-2 4 14,2-4 0,0 6 40,4-3 0,0 0-69,0 1 0,2-5 181,2 1 1,-2 1-257,6-1 0,0-2 120,4-6 0,0 2-298,0-6 0,1 0 136,3-4 0,-2-2-259,2-2 0,-3-4 79,-1-8 1,0 3-63,0-3 0,-6-1 148,-2 1 1,-1-5 73,1 1 1,-3 1 151,3-1-102,-2 6 0,-2-4 363,0 6-223,-6 6 0,4 0 277,-6 6 1,5 2-144,-1 2 1,3 6 139,1 6 1,0 2 17,0-2 0,1-2 139,3 6 0,-1-5-171,5 1 0,0 1 8,4-1 0,1-2-270,3-6 1,-3 2 130,3-6 0,1 0-159,-1-4 0,2 0-32,-2 0 1,-3-6-2,3-2 1,-3-4 17,-1-3 0,-1-4-72,-3-5 1,-2-1-117,-2-3 0,-2 3-206,2-3 0,-3-3-314,-1-1 1,-1-2 298,-3-2 1,-2 1-57,-2 3 0,-2-1 113,2 5 0,1 0 466,-1 4 1,5 10 211,-1 2-133,-2 8 1,4 1 88,-2 11 1,3 1 458,1 11 1,0 6 612,0 6 0,1-1-597,3 5 1,-1-2 29,5 5 0,0-1-401,4-3 0,0-3-203,0 0 0,0-5-128,0 1 0,4-4-183,0-4 1,5-4-55,-1-8 0,-3-3 221,-1-5 1,1-3-580,-1-5 0,0-1 183,-4-11 0,-1-1-290,-3-7 1,1-1 108,-5-3 1,1-3-17,-1 3 0,-2 2 145,2-2 0,-3 1-59,-1-1 1,-1-2 310,-3 2 1,1 4-23,-5 4 1,4 5 861,-4 7-584,6 6 0,-8 2 586,6 8 1,0 8 136,4 8 1,0 2 509,0 2 1,0 4-392,0 0 1,6 5 224,2-1 0,2 7-482,2 1 1,0-1-284,0-3 0,0-1-685,0-3 0,0 1 221,0-5 1,0-2-1494,0-6 1,0-4 1576,0-8 0,5 3 0,2-4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23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141 759 7826,'-20'0'0,"-7"-6"945,0-1 0,1 0 459,6 7 240,9 0-315,2 0-462,9 0 1,18 7 359,8 0 1,12 6-568,9-6 1,12-1 243,15-6 1,12-9-550,7-4 1,-43 2-1,0-2-254,3 0 0,0-1 0,6-6 0,2-2 206,5 2 1,1 0 0,2-5 0,0-1-253,0 3 0,1-1 0,0-3 0,0-1 208,0 1 0,0 1 0,-2-2 0,-1 0-9,-4 2 0,0-1 0,0 2 0,-2 1-365,-7 4 1,-1 0 0,-3 1 0,0 1 171,43-15 1,-11-3-256,-3 9 1,-10 1 238,-16 6 1,-4 9 243,-9 4 1,-16-2-742,-4 3 692,-13-1-797,2 7 802,-9 0 255,0 0-378,-9 0-139,7 0-852,-7 0-742,0 0-1463,7 0 572,-7 0 0,9 2 165,0 5 2337,0-5 0,0 25 0,0-5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4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8574,'0'-11'2088,"0"5"1,0 3-1940,0 6 1,1 5 1259,3 6-896,-3 4 1,9 4-63,-3 0 0,-1 1-16,2 3 0,-2-3-268,1 3 1,2-3 23,-6-1 1,5-4-186,-5-4 0,2-1 96,-1-2 0,-3 0 14,3 0 150,-3-5-218,-1-1 1,0-19-124,0-4 1,0-5-205,0 0 1,0-4 161,0-2 0,0-3 160,0-1 0,4 3-31,0 1 1,8 1 63,-1-2 1,4 3 25,-1 5 1,0 5 238,4 2 1,1 4 42,3 4 1,-4 2 210,1 5 0,-1 6 215,4 5 0,0 5-331,0 6 1,-3 5-16,-1 3 0,-4-2-106,0 1 0,2 1-563,-1 3 0,-4-5 84,-3-2 0,-5-3-14,5-1 0,-6-1-318,2-2 1,-2-3-722,2-5 0,-3-4-895,3 0 0,-3-3 72,-1 4 170,0-6 0,0 2 1827,0-8 0,0-2 0,0-5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4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156 65 7845,'-11'-11'0,"3"0"1592,1 0-976,-1 0 0,-3 4-185,0-1 1,4 6-177,0-2 1,-1 4 281,-3 4 1,0 3-147,0 8 1,0 2-97,0 5 0,5 1 45,2 3 0,-1 2 128,2 6 0,-1-2-151,4-3 0,5 3 30,2-3 1,4-3-181,4-4 1,-1-1 56,4-6 1,2 0-338,5-4 0,-1-5 155,1-2 1,-1-4-279,-2-4 0,0-4 69,0-6 0,-5-3-102,-2-6 1,-3 1 178,-1 0 0,-5-1 193,-2-3 1,-3 3-35,-1-3 1,-6 3-71,-5 1 1,-1-1 235,-6 1 1,-1 1-34,-3 3 0,0 0-392,0 7 0,3-3 101,1 7 1,4 2-2000,0 1 1188,1 3 0,6 1-2130,0 0 3030,4 5 0,3 1 0,6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5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 56 7902,'-10'-11'0,"3"0"0,-3 1 507,3 3 0,1-2 2018,-2 5-1673,1 1 0,-4 3-375,0 0 1,3 5-79,1 2 0,1 3-148,-1 1 0,-2 1-157,5 3 1,-3 1 40,3 2 1,-1 2 13,2-5 1,1 3-65,-1-3 1,2 0-179,1-4 0,4 0-19,4 0 1,2-4 65,1 0 1,3-4 130,1 1 1,5 0-33,-2 0 1,3 0 36,1-4 0,0 1 79,0 3 1,0-2 174,1 6 0,-3 0-136,-1 7 0,1-3 68,-6 3 1,1 2 143,-4 1 0,-5 2-95,-2-1 1,-4 1 336,-4-1 0,-2 0-237,-5 0 0,-1 1-3,-3-6 1,-1 1-49,-2-4 0,-3-1-130,2-3 1,0 2-261,0-5 0,0-1-255,4-3 1,-4 0-848,5 0 1,-1-6 579,4-5 1,4-1-1650,-1-7 1,6 5 1098,-2-5 0,3 6-592,1-2 0,1-1 210,3 1 1470,2 1 0,5-2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7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84 9144,'-5'3'3220,"2"-1"-2065,3 3 0,0-2-604,0 2 1,0 3 311,0 5 1,0 1-323,0 1 1,3 3-430,3 0 0,0 0-49,2 0 0,2-4-58,0 1 0,3-2-17,-3-1 0,3-3-169,0-4 0,1-4-470,-2 2 0,2-3 308,-4-3 1,0-3-570,-2-4 0,-1-4 338,1 1 0,-1-1 135,-2-1 1,-1 0 226,-1 3 0,-3-2 127,3 4 1,-1-3-31,0 3 0,-1 3 163,2 2 273,-3 3 0,0-1-241,0 6 1,3 2 811,-1 5 0,4 1-369,-1 2 1,2 1 186,1-1 0,2-1-287,0 0 0,1-2-264,-1 0 1,1 0-112,2-2 1,1-3-143,-1-5 1,-2 0 158,-1 0 1,1-3-181,-1-2 1,0-3 61,-2-2 0,-3-2 49,0-3 1,-3 0 140,0 0 0,-1 0-99,-1-1 1,-2 1-2,-1 0 0,-3 0-341,1 0 1,-2 2-596,0 0 1,-1 1-134,1 0 1,-1-1-2212,0 5 3243,4-1 0,-3 5 0,3-4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5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11 7877,'-5'-6'1160,"3"1"1636,-5 5-1579,4 0-846,-2 5 1,5 6 179,0 8 0,2 6 123,1 5 1,3 3 229,5 4 0,0-2-364,0 6 1,4-2-857,0 2 0,0-3 247,-4-5 0,0-4-771,0 1 1,-1-11 6,-3 0 0,2-6-571,-6-2 1,2-3-766,-1-1-188,-3-4 2357,4 2 0,-10-10 0,-1-1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5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45 144 7854,'-11'-5'0,"4"3"1016,-1-6 0,2 4 3743,-1-3-2459,2 5-1659,5-8 0,1 7 141,3-4 0,3 0 261,8-4 0,2 0-1246,5 0 1,4 3 167,0 1 1,0-1-320,-4-3 1,4 5 334,-1 3 1,1-2-1755,-4 1 0,-3 0 174,-1 4 0,-1 0-350,2 0 0,0 0 1949,-4 0 0,5 0 0,-3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6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211 149 7839,'-11'-5'0,"0"-1"0,0-5 2740,4 0-843,-2 5-854,2-4-705,-4 4 0,4-1 493,0-1 280,4 6-1169,-7-3 1,8 5 101,-5 0 1,3 0-96,-3 0 1,-1 5 150,-3 2 1,0 4 74,0 4 0,4-2-21,-1 6 0,1-1 93,-4 4 0,3 1-66,1-1 1,5-2 158,-2-1 0,3 2-280,1-3 1,5 3 93,2 1 1,4-5-655,4-2 1,2-3 333,5-1 1,0-4-324,0-4 0,0-2-19,0-1 1,1-6-267,-1-5 1,-1-1 171,-3-6 1,-2-1-151,-5-3 1,-1 1 405,-3 3 1,2-6 133,-6 6 1,1-4 327,-4 7 0,-4 0-157,1 4 0,-6 2 304,2 1 0,1 3-241,-2 5 0,5 0 561,-5 0 0,6 5-89,-2 3 1,3 5-99,1 2 1,1 4-52,3 0 1,-2-2-127,6 1 1,-1-4-483,4 1 0,0 1 158,0-2 0,0 1-709,0-4 1,2-1 406,1-3 1,-4 0-280,5-4 0,-5-2-85,4 3 1,-5-3-185,-2-1 0,-1-1 526,2-3 1,-3-2 428,-5-5 0,0-3 0,0-1 0,0-4 0,0 5 0,-1-5 0,-3 4 0,3-4 0,-3 0 0,-1 0 0,1 0 0,1 0 3,3 4 0,-2 0 185,-1 4 1,2 0 1083,-3 0-510,3 5 110,1 1 0,1 5-329,3 0 0,-3 5 380,2 2 1,2 4-376,-1 4 0,5-1 74,-2 4 0,-1-1 177,1 2 0,2 2 450,6-3 0,-3-1-755,3 2 0,-3-6 12,-1 2-664,0 2 0,-1-5 222,-3 3-634,3-8 432,-9-2 1,4-6-141,-5-3 0,-1-3 78,-3-8 0,3-3-92,-2-8 0,1-2-292,2-5 1,0 3 206,0 1 0,0 0 34,0 0 1,2-2 157,1 6 1,0 4-560,4 6-6,0 3 0,4 4-332,1 1 0,-5 6 449,0 1 0,4 2-557,4 9 1190,0-2 0,1 7 0,1-5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37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56 7830,'0'-11'1244,"-5"-1"247,-2 1 1,-3 4-591,-1 0-798,0 4 1,0-2 204,0 5 0,3 0-105,1 0 1,3 2-363,-3 1 1,4 7 170,0 5 0,2 1-305,1-1 1,0-3 199,0 3 0,0-2-63,0 2 0,1-5 97,2 4 1,4-8 380,4 6 1,0-4-94,0 3 1,0-3-117,0-1 1,5-5 540,2 2 1,-1 1-219,2-1 0,-2 3 154,1-3 1,3 3-187,-2-3 0,-2 4-16,1 0 0,-3 2-181,4 1 0,-6 0-118,2 0 1,-7 0-48,0 0 1,-6-4 105,2 0 1,-4 1 395,-4 3 1,-2 2-160,-5-2 1,-5 5 97,-2-8 0,-4 4-84,-4-5 0,1 3-219,-4 1 0,4-5-167,-1-2 0,3 1-209,1-1 0,4-1-541,-1-3 0,6 0-975,-2 0 1,4-5-118,3-2 1,0-3 1828,4-1 0,-4-5 0,1-1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47.13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35 19401,'13'17'1874,"3"3"1,2 6 0,7 1 625,2-1-2106,8-1-817,12-2-153,7 1 1,8-2-975,1-2 0,-1-4 713,-3-4 1,4-4-172,4 0 1,6-4 880,1 4 0,0-6 20,-4 2 0,-1-3-76,-2-1 1,4 0-179,-4 0 0,3-1 107,-7-3 0,3 0 233,-4-8 0,1 3-86,-5-6 0,1-2 10,0 1 0,3-5 67,1 2 1,0-2 9,-8 2 0,0 2-223,-12 5 1,-2-1 80,2-3 1,-5 5 40,1-1 1,-4 0-117,-4 4 0,-3-1-96,-9 1 0,-2 3-802,-5 5 1,0-5 537,-1 4 0,-3-8 43,0 5 554,-5-5 0,7 2 0,-4-5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48.0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12 11130,'-6'7'54,"2"5"1,4 1 474,4 6 1,-2 1-282,6 3 1,0 1-47,4-1 1,-5 4-152,1 1 0,0-1 88,4-4 0,-4 0 42,-1-4 1,-4 2 220,1-5-282,2-1 28,-4-8 67,3-2-282,-10-5 1,-1-5 67,-1-3 1,-4-3-76,3 0 1,2-2-9,-2-3 0,6-2 77,-2-6 0,2-3-37,2 0 0,0-4-2,0 3 1,6 1 110,1 3 0,5 1 177,4 0 1,2 4-45,5 4 0,2 7-87,2 4 0,-1 3 186,6 1 0,-6 10 55,1 6 0,-6 6 58,-2 5 0,0 3-95,0 5 1,-2 0-67,-5 1 0,-1-6-256,1-3 1,-4-1-318,0 1 1,-6-7-695,2-1 0,2-8 55,-3-4-2407,1-4 2501,-4 2 0,2-5-297,2 0 1,-2-5 135,6-3 1028,-5-7 0,7-4 0,-4-4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48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82 118 7757,'0'-12'80,"-5"0"-78,4 1 1100,-10 4-722,5 2 1,-6 10 72,0 3 1,5 8-72,-1 3 0,4 5 110,-4 3 1,5 3-47,-1 5 0,3-4-169,1 0 1,4-3 78,0 3 0,6-9-122,2 2 0,1-9-22,7 1 0,1-8-73,6-4 0,-2-3-95,2-1 1,-2-7 117,-2-4 0,4-6-61,1-7 0,-2-3-212,-7 0 0,-2-1 94,-5 5 1,-6-3-65,-2 2 0,-2-2 43,-2 7 0,-7-2 28,-5 1 1,-1-2-2,-6 3 0,-1 1-97,-3-2 0,-1 6 24,1-2 1,0 3-192,-1 1 1,5 6-427,-1 2 0,2 3 294,-2 1 1,0 0-779,4 0 1,4 4 553,4 0 0,6 5-841,-2-2 1472,3 9 0,1-3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49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241 48 7770,'0'-12'1120,"0"5"-589,0-3-291,0 3 353,0 1-51,0 1 0,-5 5-225,-3 0 0,-2 1-114,-2 3 1,1 2-37,-1 6 0,-5 1 36,-3 3 1,2-2-144,-1 6 0,0-2 51,0 1 1,-2 2-84,6-5 0,3-1-33,4-3 1,4 0-243,-4 0 233,6-1 0,3 1 39,11 0 1,5-6 90,6-2 0,2 1-63,2-1 0,-2 1-234,2-1 1,2-1 59,-2 5 1,4 0 383,-3 3 0,-1 6-30,-4 3 1,-3-2-5,0 2 1,-6 2-98,1 1 1,-7 3 14,-4-6 1,-3-2 107,-1 1 0,-1-3-85,-3 4 1,-2-7 430,-6-2 1,-4 1-179,1-4 0,-5 1-57,5-1 0,-5-2-248,5-2 0,-6-3-148,1 3 0,3-2-128,2-2 1,-2-6-367,1-1 1,0-4-213,5-1 0,0-1 335,4-2 1,-3-2-1171,7-3 0,-1-2 764,4 3 0,0 2 807,0 1 0,5-2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0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199 34 7772,'-11'-5'1693,"3"2"-1314,0-5 1,4 6-520,-4-2 578,6 3 338,-9-5-599,5 5 1,-6-3 38,0 8 1,1 3 101,-1 4 1,0 6-81,0 3 0,1-2 115,-1 2 0,0 0-34,1 8 1,0-4 56,3 4 0,3-4-95,5 0 1,1-1 77,3 1 0,4-2-384,8-3 1,2-2 116,5-5 1,5-2-691,-1-2 0,4-3 380,-3-5 1,0 0-351,0 0 0,-4-3 286,4-1 1,-4-5-989,0 1 1,-6-3 216,-2 0 0,-3 0-691,-2 3 1744,-4-2 0,3 3 0,-3-4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0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94 7772,'0'-6'1956,"0"0"-1829,0 6 0,0 2 349,0 2 1,0 2 669,0 6 1,0-1-703,0 1 0,4 4-170,0-1 1,5 5-72,-1-4 1,-2 0 0,2 0 0,-5-7-73,0 3-26,4-3-14,-6 3 71,4-6-227,-5-1-62,0-5 1,0-5 86,0-3 0,0-6-235,0-1 1,0-6 137,0 1 0,0-3-39,0-5 0,2 5-5,2 0 1,-2 0-63,6 8 1,0-1 119,4 4 1,-1 1 50,1-1 0,1 6-635,3 2 0,-2 2 243,6 2 0,-1 2-474,4 2 1,-3 2 412,0 6 0,-2 3-659,1 1 1184,-2 0 0,0 1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7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46 129 10409,'0'4'1538,"4"-1"1,0-3-960,4 0 1,2 0-211,0 0 0,1-2-523,-1-1 1,-2-3 5,3 1 0,-3 1-107,0-1 0,-1 0 135,1-3 0,-4 0-97,-1-2 1,-3 1-32,0-1 0,0-1-8,0 1 1,-5 0 290,-3 2 0,-2 3-46,0 0 1,0 3 432,-2-3 0,-1 3-172,-2-1 1,2 6 478,0 2 1,4 3-130,-1 2 1,2 1 48,0 1 0,1 4-235,2-1 0,2 0-52,3 3 1,0-2-34,0-1 0,3 0-78,2 0 0,5 1-310,0-1 1,3-3 115,0-2 0,4-2-1155,1 0 1,2-1-113,-2-2 1,0-2-619,0-3 0,-2-3 898,2-2 1,-3-2-721,-2-1 1650,1-3 0,-2-4 0,3-4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0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0 199 11753,'12'-1'898,"0"-3"0,-1 1-670,1-4 1,4-1-319,-1-4 1,5 0 105,-5 1 0,5-2-126,-4-3 0,-2 3 73,-6-3 1,1 3-4,-5 2 1,4-1-147,-5 0 0,0 4-2,-7 1 0,-2 0-61,-6-1 0,0 3 248,1 5 0,-5 0 251,0 0 0,-1 5-60,2 3 0,2 6 141,-3 2 0,4 1 39,5-1 1,-4 0-69,3 4 0,3 2 162,1-2 0,3-2-73,1 1 0,5 1-343,3 3 1,4-4-341,3-4 1,0-2-352,4-1 0,1-2 58,3-2 0,1 1-583,-1-5 0,0 0 319,1-4 0,-5-4-273,1 0 0,-2-5 1122,2 1 0,2-2 0,-4-2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1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48 117 7772,'-8'0'0,"0"0"1599,5-5-454,-7 4-252,9-4-490,-5 5 1,5 1 2,-3 3-29,3 8-138,-4 1 0,5 5-119,0-2-35,5 2 0,-3 4 146,6-3 1,-4 2-1,4-5 0,-2 3-6,2-3 0,3-2-21,-3-6 0,2 1-257,2-5 0,-1 0 69,1-4 0,4 0-76,-1 0 1,1-5-260,-4-3 0,-1-6-373,1-2 1,0 0 296,0 5 0,-5-1-875,1 0 1117,-5 1 1,3 0-220,-2 3 1112,-3 3-640,5 5 1,-6 5 385,0 3 0,4 3 30,-1 0 1,7 5 233,-3 0 0,4-1-285,1-3 1,1 0-96,2-1 0,-1-3-303,6 0 1,0-5 82,3 0 0,-4-1 7,1-2 0,-6-5 72,2-3 1,-3-7-122,-1 0 0,-6-6-36,-2 1 0,-3 2-57,-1-1 0,0 0-43,0 0 0,-4-2-166,1 6 0,-10-5-231,1 4 0,-4-3 224,1 3 1,2 1-891,-3 3 1,-1 0 122,1 0 0,1 2-69,3 2 1,0-1-159,1 5 537,-1 0 0,4 4 658,0 0 0,6 6 0,-3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2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0 7721,'-7'0'2162,"2"0"1,5 2-1860,0 1 1,0 4 344,0 5 1,1 8-280,3 4 0,-1 8-134,5 4 0,-2-1-191,2 4 0,2-3 54,-2-1 1,-3-5 59,-1-2 0,2-9 64,-3-3-387,1-3-174,-4-7-50,0 0 1,0-8 51,0-2 1,2-7 138,2-9 0,-3-2 9,3-1 0,2-2 111,2-3 1,-1 4 149,0-4 0,1 5-94,4 3 0,0 0 138,-1 4 1,1 2 231,0 6 0,3-1-4,1 5 1,1 1 215,-1 7 1,-3 4-170,2 8 0,-2 2-326,-1 5 0,-2-1-233,-2-2 0,1 2-328,-5-2 0,4-2 242,-4 1 1,4-4-227,-4 0 0,-1-2-1087,-3-1 0,0-4-98,0 0 1665,6-1 0,0 0 0,6-2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2.8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95 7721,'-7'-7'1059,"-1"3"1,4-1-740,-4 1 1,4 0-182,-4 4 0,5 0 135,-5 0 0,1 2 76,-1 1 0,3 4-13,5 5 1,0 3-69,0 1 1,0 5 63,0-2 0,0-1-67,0 2 1,5-6-21,3 2 1,3-3-155,0-1 0,2-6-160,3-2 1,-2-3 178,6-1 0,-2-1-123,2-3 0,0-4-235,-4-7 1,0 0 152,-5-4 1,1 1-131,0-2 1,-6-2 62,-2 2 0,-3 2 121,-1-1 1,0 1 83,0-2 0,-9 3 150,-2 5 0,-5 5 79,0-1 1,0 5-100,-4-1 1,-2 3-134,2 1 0,3 0 69,2 0 1,-2 1-501,1 3-110,1 3 0,4 4-1318,3 1 995,3 0 1,5 0-537,0-1 1,5 1 1358,3 0 0,3 5 0,0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3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52 7721,'0'-11'0,"-4"-1"2285,0 0-993,-5 6 273,8 1-1093,-5-1 0,6 6-222,0 0 1,4 7-40,0 9 1,5 2-1,-1 5 0,2 2-13,2 2 1,0-1 12,0 6 0,-2-5 0,-2 4 1,2-4-14,-2 5 1,-3-6 482,-1 1 1,1-1 19,-1 1 0,2-7-507,-3-1 1,-1-4-562,2-3 294,-3-1-55,4 1 0,-2-6-118,5-2 246,-6-8 0,14-7 0,-3-7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3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46 211 7721,'-7'5'3525,"2"-4"-1225,5 5-1607,0-6 0,5-2-596,3-2 1,4-2-8,3-6 0,-2 1-645,3-1 0,1-1 264,-2-3 0,1 2 14,-4-6 1,0 6-15,-1-2 0,-4 2-305,-3-2 0,-3 3 188,-1-2 0,-1 6 65,-3 1 1,-4 5 658,-8-1 1,2 3-220,-6 1 1,5 1 439,-5 3 1,6 3-104,-2 4 1,-1 5 102,2 0 0,3 5-24,4-2 0,6 2 187,-2-2 0,-1 4-322,1-4 1,1 2-139,7-2 1,3 2-300,4-5 1,2 3 87,3-3 1,-2-4-530,6-4 0,-2-6 313,1 2 0,4-3-204,-4-1 0,-1 0 82,2 0 0,-6-1-48,2-3 0,-3 2-214,-1-6 0,-5 4-202,1-4 0,0 0 232,4-3 0,-1-1-83,1 0 1,0 0-957,0 1 1084,-1-1 0,1-2 496,0 2 0,-6-2 0,-1 2 0,-5-6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3:54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7721,'-6'0'1625,"-5"0"-1747,3 0 1,2 0 15,-2 0 0,4 0 1973,-4 0-1315,1 0 1,-4 2-485,3 2 1,-1-2 28,5 6 1,-4 0-90,5 4 0,-5-1 102,4 1 1,0 0-28,4-1 1,0 1-56,0 0 1,0 0 72,0-1 0,4 1-150,0 0 0,5-4 45,-1-1 0,2-3 83,2 4 1,3-5-23,1 1 1,4-3-12,-5-1 0,1 4 64,-4 0 0,1 0 12,2-4 0,-2 0 56,3 0 1,-3 4-41,-1-1 1,-1 1 218,1-4 0,-2 6-75,-2 1 1,3 0-127,-4 1 0,0-2-41,1 2 1,-4 2-118,3-2 1,-4 3 155,1 0 1,-1 1-36,0 0 0,-1 0-105,2-1 42,-3 1 0,-2 0 117,-3-1 0,1 0-126,-5-3 1,1 1 226,-5-5 1,-1 3-53,-3-3 1,3 4-225,-2-4 0,-2 0 31,1-4 1,-1 0-134,1 0 0,2 0-80,-5 0 0,4 0-297,0 0 0,-2 0-710,1 0 829,1 0 0,4-1-1564,3-3 858,-2 2-512,3-8 851,1 9 0,-1-8-776,3 5 1505,3 0 0,-9 4 0,3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1:44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147 25 7772,'-7'-1'-368,"3"-3"303,3 2 1,0-3 167,-3 5-75,2 0 1,-3-1-5,5-4 145,0 4-93,-6-4 0,4 5 179,-6 0 0,3 0-103,-3 0 1,4 4-8,-4 0 1,4 4 18,-4-4 1,1 1 25,-1-1 1,-1-1-106,5 5 1,-2-4-8,2 4 0,1-5 213,-5 1 1,6-1-27,-3 1 85,4-3 0,0 5-100,-3-6 1,2 1 80,-2 3-106,3-2 24,1 3-17,0-5 370,0 0-515,5 0 128,-3 0 12,9 0-143,-5 0-154,6-5 0,1 3 120,-1-2 1,-4 3 14,0 1 0,0 0-81,4 0 0,1-2 68,-1-2 0,4 3 84,0-3 0,6 3-74,-2 1 0,3 0 14,2 0 0,-1 0-36,0 0 1,2 0-2,3 0 1,-4 0 45,4 0 0,-2 0-23,1 0 0,-2 0 24,2 0 0,-6 0-52,-2 0 0,1 0-7,3 0 0,-5 1-45,-3 3 1,-2-3-2,-2 3 0,1-1 55,4 1 0,-4-2-16,4 2 0,-4-2 14,-1 2 1,5-2-12,-1 2 0,4-1-29,-4 1 0,6-3 60,-2 3 1,3-3 3,2-1 0,-2 4-21,-3 0 1,3 2 4,-3-2 0,2-3-24,-2 3 0,-1 2-7,-2-2 1,-4 0-51,3-4 0,2 4 62,-2 0 0,2 0 48,-2-4 1,-1 0-47,5 0 0,-1 0 53,1 0 1,2 0-65,-6 0 0,2 0 10,-2 0 0,3 1 16,6 4 0,-5-4-9,0 3 1,-4-3-14,5-1 1,-1 0 12,4 0 0,-3 0-17,-1 0 1,-4 2 16,5 2 0,-1-3-18,4 3 0,-3-3-1,-1-1 0,0 5 2,5-1 1,-2 0-44,-3-4 0,2 4-111,-6 0 0,6 0 203,-2-4 0,3 1-68,1 3 1,2-2 50,2 2 1,-1-3-8,6-1 1,-5 0 5,5 0 0,-2 4-39,2 0 1,0 0 11,-4-4 1,5 4 12,-2 0 1,-1 0-1,2-4 1,-5 4-53,5 1 0,-2 3 37,1-4 0,0 1 35,-4-1 1,-1-1-10,6 5 0,-2-5 0,1 1 0,3 1-25,-2-1 1,1 0 10,-2-4 0,6 4-14,-5 0 1,5 2-4,-6-2 1,3-3-44,2 3 0,-1 2 50,1-2 1,-1 4-70,1-4 0,-2 1 109,-2-1 1,1-2 4,-6 2 1,0 1-97,-3-1 0,-1 2 1,1-2 1,-1-1 43,0 5 1,2-6-1,2 2 0,0 2 53,4-2 1,1 4-54,3-4 0,1 4-3,-1-4 0,-2 4-13,3-4 1,-8 5-2,8-5 1,-5 4 12,1-4 1,2 4-4,-2-4 1,-4 4 42,0-4 0,-2 4 1,1-4 0,-1 5 74,6-5 1,-2 4-103,2-4 1,2 4 60,-3-4 1,4 5-114,0 0 1,1 0-5,-1-1 0,1 3-11,-1-3 0,2 3-19,3 1 0,-3-1-34,2-3 1,2 3 76,-1-3 0,0-1 30,-5 1 1,-5-1-53,-2 1 1,-4 1 79,0-5 0,1 6-12,2-2 0,-2-1 110,2 1 1,2-4-117,-2 4 1,6-4 16,-1 4 1,2 0 21,2 5 0,-1-5 8,1 0 0,-1 0-7,1 4 1,-1-1 36,1-3 1,-5 3 51,1-3 1,-1 2-347,5-2 0,-6 2-125,-3-1 1,2 0 231,-1-1 1,0 3 92,0-3 0,1 2-17,2-2 1,-2 3-1,-6-3 0,5 1 6,-1-1 1,2 3 14,-2-3 0,-2 2 26,3-2 1,-2 3-24,1-3 1,-2-1 163,2 1 0,2-4-48,-1 4 1,-1-4 42,-4 4 0,1-4-39,-1 4 1,0-4 22,1 4 0,1-1-30,2 1 1,-2 3-34,2-3 0,2 3-50,-2 1 0,5 1-34,-5-1 0,6-1-17,-1-3 0,-2 3 7,1-3 0,3 2-23,2 3 1,1-1 29,-10 0 1,6-4-20,-1 0 0,-3 0 43,-2 5 0,-2-5-17,-2 0 1,0-1 23,1 1 1,5 3-3,2-3 0,-1 3 7,2 1 1,-1 0-3,5 0 1,-1 0-8,1 0 1,-2 2-70,-2 2 0,0-2-4,-4 2 1,-1-2 10,-3-2 0,-1 0 35,0 0 0,-3 0-16,-1 1 0,-1-3 7,1-2 1,-2 3-3,-6-3 0,4-1 2,1 1 0,0-1 8,-1 1 1,-1 3 11,6-3 0,-5 3-10,4 1 1,1 0 43,3 1 1,0-1-45,1 0 0,-1 0 28,0 0 0,1 0-54,-1 1 1,-4-1-2,1 0 0,-6 0 28,1 0 1,2 1-4,-2-1 1,0 0 28,-4 0 1,4-4 0,1 0 0,0 1 152,0 3 1,-4 0-106,3 0 0,3 0-12,2 0 1,2 5-58,1-1 0,0 0-3,1-4 1,-1 1 14,0-1 0,4 4-18,-4 0 1,3 1-22,-7-5 0,-1 0-10,2 0 1,-2 3 69,1-3 0,-3 3-38,-4-7 0,-1 2-36,0-2 0,0 3 54,0-3 1,1-1 3,-1 1 1,0-2 18,0 3 1,0 1 4,1-2 1,3-1 31,0 1 1,2 1-55,-2 3 0,-3-4-50,4 0 1,-4 0 51,-1 4 0,5-4-13,-1 0 0,1 1 12,0 3 1,-4-4-7,4 0 0,-4 0 7,-1 4 1,-1-4 2,-3 1 0,3-3 7,-3 3 1,3 1 2,1-2 1,0 2-10,1-2 0,-5 3 6,0-3 1,-4-1-171,4 1 1,-1-4 176,1 4 0,3-1-11,-3 1 1,1 3-98,-1-3 1,3-1-75,-3 1 106,3 0 0,1 4-32,1 0-65,-1 1 1,0-3 102,0-2 1,-4 3 78,0-3 0,1 2-25,3-2 1,-1 3 113,-3-3 0,3-1-322,-3 1 95,2 0 0,3 3 175,-1-3 1,-4 3-84,0-3 0,0-1 5,4 1 0,1-1-5,-1 1 1,-1 3 27,-3-3 0,3 1-160,-3-1 11,3 3 205,1-4-5,0 5 57,0 0 0,0-1-84,0-3 0,-3 2-57,-1-6 0,-4 4 27,4-4 0,-1 5-30,1 0 1,3-3 4,-3 2 1,-2-4-3,3 5 0,-5-5-47,4 4 0,-1-4-25,1 4 0,1-4 80,-5 4 0,4-4 6,-4 4-20,0-5-7,2 8-20,-5-10 23,5 5 133,-6-6-464,0 0-1998,0-6 940,0 5-910,-6-5 1007,5 6 1298,-5 0 0,1 0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1:47.8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8653 13 8514,'11'-2'-815,"-3"-2"0,3 3 745,-3-3 1,-1 2 402,1 2 1,-4 0-33,4 0 1,-4 0-108,4 0 1,-4 0 360,4 0-175,-5 0-36,8 0 65,-10 0 105,5 0-260,-1 0-344,-4 0 151,5 0 198,-6 0-159,0 0 63,5 0-33,-3 0 144,3 0 36,-5 0 504,0 0-774,-5 6 1,2-5 8,-5 3 51,0-2 1,-5-2-13,1 0 1,0 4-90,0 0 0,0 0 70,0-4 1,-2 0 101,-2 0 1,2 0-89,-2 0 1,-2 1 73,2 3 0,-4-2-67,4 2 1,-6-3 17,2-1 0,1 0 15,-2 0 0,1 0 2,-4 0 0,-1 4-78,1 0 1,4 0-16,-1-4 1,5 2 11,-4 2 1,1-3 39,-2 3 0,4-3-136,5-1 1,-1 4 125,1 0 0,0 1-26,0-5 0,0 4-30,0 0 0,-1 0-7,1-4 1,0 1 99,0 3 1,-4-3-2,-1 4 1,-4-4-2,0-1 1,0 4-43,0 0 0,-2 0-4,3-4 0,1 0-63,-1 0 0,1 0-10,-2 0 0,0 0-8,5 0 0,-2 0-19,2 0 0,1 4 50,-5 0 1,1 2-10,-2-2 1,-2-3 40,3 3 1,-3 2-42,-1-2 1,-1 1 14,1-1 0,-1-1 10,1 5 1,0-4 9,-1 4 0,-3-5-75,-1 1 0,0 1-9,0-1 0,3 6 36,-2-2 0,-2-1 15,2 1 0,-5-4-153,5 4 0,-1-1 82,5 1 0,1 1 93,3-5 1,-3 6-45,2-2 1,2-3 122,-1 0 1,5 0-47,-1-1 0,-3 0 22,-1-4 0,1 4-75,-2 0 0,1 2 21,-4-2 1,-1-3-15,1 3 0,0-1-12,-1 1 0,2-1-15,3 5 1,-6-6 0,6 2 1,-6-1-10,6 1 1,1-2 77,-1 2 1,-1 1 5,-3-1 0,1 2 92,3-2 0,-2-3-75,6 3 1,-5-1-53,5 1 1,-4-3 25,4 3 0,-1-2-95,5-2 1,-4 4 73,0 0 1,-1 0-8,5-4 0,-4 0-43,0 0 1,-6 4 18,2 0 0,1 0 28,-1-4 0,1 4-16,-2 0 1,-2 1-37,3 0 1,-2-4 28,2 3 0,-2-1 1,6 1 1,-4-3-5,3 3 1,-4 2-4,0-2 0,3 0 13,-3-4 0,2 4-4,-1 0 0,-3 1 52,3-1 1,-3-2-51,-2 2 1,1 1-13,-1-1 1,1 2 10,0-2 0,-1-3 4,1 3 0,0 1-15,-1 0 1,1 0-5,0-1 0,5-3-49,2 3 1,-2 2 47,-1-2 1,1 0-20,-1-4 1,4 4 13,-5 0 1,1 4-71,-4-4 0,-1 2 63,1-2 0,-2-2-3,-2 7 0,2-5 10,-3 4 1,4-4 4,0 4 0,0-4 2,-4 4 1,5-4 1,-1 4 1,1-5 43,4 1 1,1 2-46,-1-2 0,5 0-24,-2-4 0,4 4 26,1 0 0,-2 1-8,-2-1 0,1-2 4,-5 2 1,3-2-1,-3 2 0,0-1-52,-5 5 0,1-4 45,0 4 0,-1-3 13,1 3 0,0-4-14,-1 4 1,1-4 23,-1 4 0,1-4 29,0 4 0,3-4 3,1 4 1,1-5-42,-1 1 1,-2 2 6,6-2 1,-6 4 58,2-4 0,2 0-50,2-4 1,-2 4 9,2 0 0,0 0-2,4-4 0,-2 4-70,-2 0 1,2 2 33,-2-2 1,-1-3-8,0 3 0,-3 2 7,4-2 1,-2 1 0,2-1 1,-2-1-11,-2 5 1,-3-4 12,3 4 1,1-1 46,-2 1 0,1 1-43,-4-4 0,3 3 53,1-4 0,5 4-45,-1-4 1,-3 4-1,-1-4 1,1 4-43,-2-4 0,5 2-5,-4-2 1,4-2 39,-5 7 1,2-5-6,-1 4 1,-3-1-1,3 1 1,1 2-10,-2-1 1,1-3 9,-4 2 0,-1 1-16,1 3 0,0 0 16,-1 0 0,0-4-4,-4 0 0,3 1 261,-2 3 0,-2-4-180,2 0 1,-1 0-214,5 4 1,0-4 245,-1 1 1,2-1-76,3 4 1,-2-4-106,6 0 1,-2-1 39,2 1 1,3 1-4,-4-4 0,4 3-21,1-4 59,-1 5 3,-4-2 0,3 4-13,-2-3 1,1 1 1,-1-5 0,2 5 0,-2-5 0,-2 5 16,2-1 0,-5 3-9,0 1 0,0-1 2,0-3 0,0 3-3,4-3 1,1 2 0,4-2 1,-4 3 1,-1-3 0,1-1-3,4 1 1,0-4-1,0 4 1,-1-4-1,1 4 0,-5-1 14,-4 1 0,2 3 50,-1-3 1,5 1 6,-1-1 0,-2 3-68,2-3 0,0-1 1,4 1 0,-5 0-65,1 5 0,0-3 69,4-1 0,0 0-114,-1-5 1,1 6 98,0-2 1,-4 1-13,-1-1 0,1 3 32,4-3 0,0-1-3,0 1 0,-1-4-14,1 4 1,0-4 10,0 5 1,0-5-46,0 4 0,-1-4 39,1 4 1,0-5-61,0 1 0,-4 1 57,-1-1 0,1 6-80,4-2 1,-4-1 61,-1 1 0,1-2-10,4 3 1,-4 1-27,-1-1 1,1-3-5,4 2 0,-4 1 91,0 3 1,-1-4-61,5 0 1,-1-1 73,-4 1 1,4 3-64,-4-3 1,-1 1 165,-3-1 0,2 3-110,-1-3 0,0-1-44,-5 1 1,5 0 14,0 5 1,3-5 10,-3 0 0,4-1-37,-4 1 0,5 3 36,-2-3 1,4-2-139,1 3 0,-1-7 127,1 2-103,0 3 0,0-1 35,0 2 43,0 2 0,1-7-42,3 5 0,-3-4-13,3 5 1,-3-3 42,-1 2 1,-1 3 2,1-3 1,0 2 157,0-2 1,0 1-91,-1-4 1,1 3-80,0-4 1,-1 5 37,-4-1 1,4-1 0,-3 1 0,2-4 3,2 4 0,-2-1-16,-2 1 0,2 2-49,-2-6 1,3 5-24,1-1 1,-1-1 64,1 1 0,-1-1-15,-4 1 1,8 2 124,-3-6 1,1 4-105,-5-4 1,2 4-14,-2-4 1,2 4 27,2-4 0,0 6 7,0-2 1,0-1 7,-1 1 0,1-4-15,0 4 0,0-4-33,0 4 0,3-4 27,1 4 0,0-1-1,-4 1 0,4 2-13,0-6 34,0 5-16,-5-2 0,1 4-4,0-3 0,4-1 2,0-3 1,4-1 2,-4 5 1,0-4-31,-5 4 1,1-4 23,0 4 0,4-5-58,0 1 0,0 1 32,-5-1-134,1 6 0,0-5 193,0 3 1,0 2 126,0-6 1,3 1-163,1-1 0,0-1 8,-4 5 1,0-4-2,0 4 1,3-5 5,1 1 0,0 2 71,-4-2 0,0 5-55,0-1 1,-1-1-87,1 1 1,-4-1 131,0 1 1,0 3-9,3-3 1,1-1-64,0 1 1,4-4 28,0 4-211,0-5 190,-5 8 1,5-9-63,0 6 56,5-5 1,-6 4-20,5-3 1,-2-3 5,2 3 1,2 2 3,-6-2 13,5 0 0,-8 1-173,10-3 161,-10 8 0,5-7-6,-2 5 1,2-5 47,2 1 1,1-1 42,-5 1-41,5-3 1,-7 6 8,6-3 1,-1-3 5,1 3-12,3-2 1,-9-1-36,6 3 25,-5-2 1,6 4-87,-5-2 70,5-2 1,-6 5-126,4-3 100,-4-3 1,4 6-28,-4-3 24,-1-3 1,7 9-2,-5-6 0,4 0 16,-4-4 1,5 1-19,-1 3 159,-3-2 0,4 4-28,-5-2 20,6-2-181,-9 3-208,9-5 83,-8 0-385,8 6-497,-3-5 403,5 4-103,0-5-444,0 0 0,5 0 0,2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2:4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13 20415,'-8'-2'-778,"1"-1"1334,7 3 1368,0 0-1279,-6-2 320,4 2 260,-4-2-272,6 2 1185,0 0-2218,-4-2-276,3 2-4,-3-1 354,4 1 21,6 2 0,-3-1 53,7 2 8,-1 0 1,6 2-10,-1-1 0,-4 0 17,-1-1 0,2 0 89,5 2 1,1 1-126,-1-1 0,-6-2-43,3 2 0,-1-2 62,9 4 1,-3-1 4,3 1 1,-2-1 47,-3-1 0,1 1 141,-1-1-104,0 0 1,0 0 3,0 1-163,2-1 82,-3 0 1,1 1-350,0-1 242,-7-2-69,6 1 167,-5 0 8,5 1-118,3 1 26,-3-2 0,3 2 6,-2-1 0,-3 0 39,-2-2 0,-4-1-93,4 2 1,-1-1 148,6 2 1,-1 0 0,1 1 1,-1-1-84,3 0 1,-3 0 3,1 0 0,1 1 49,-1-1 1,1 1 4,-1-1 1,1 0-106,-1 1 1,1-1 84,-1 0 0,-6-2-157,1 1 0,1 0 163,3 1 1,-3-1-3,-3-1 0,1 0 4,6 2 0,-6-2 5,1 1 1,0 0-29,5 1 1,-1 0 15,1 0 0,-1 0-172,-1-1 1,-4-1 156,1 1 1,4 1 42,6 2 1,-1-1-77,-4-1 0,-1 0-8,1 0 1,1 1 21,3 1 0,-3-2 4,6 2 0,-6-1-17,-2-1 1,2 0 18,-1 1-48,0-1 1,0 0 33,2 1 0,-2-1-34,0 0 1,0 1 92,0-1 0,2 0 8,-2 1 0,0-1-43,0 0 1,-1 0 7,3 1 1,2 0-9,1 1 1,0 0 9,-5-2 0,1 1 114,-1-1 0,1 0-97,-1 1 1,-1-1-127,2 0 1,-1 0 96,0 0 1,0 1-6,0-1 1,2 1 32,3 0 0,-3 1-5,9 1 0,-6-1-44,4 1 0,-4-1 7,5 1 1,-1 1-89,1-1 1,2 1 101,-7-2 1,8 2-103,-4-1 0,1 1 106,-1-1 0,2 1-8,3 1 1,-2-1-80,-1-1 1,-5-1-3,5 2 1,-8-3 63,3 2 0,1-1 3,-1 0 0,3 1 90,-2 0 1,2 0-101,-3-1 0,5 2 70,0 0 1,-3-1-65,3 0 0,-5-1 7,5 2 0,1 0-10,2 1 1,-3-1-3,-2-1 1,2 1-2,4 1 0,-1-1-12,-5 0 1,4 0 0,-8-2 1,6 2 4,-6-3 1,6 3 6,-7-2 0,7 2 27,-6-3 0,6 3 0,-6-2 1,6 2-12,-1-1 0,2 1 7,4 2 0,-2-2-27,0 1 0,-1 0 17,-3-2 0,2 1-105,-7-2 0,5 1 95,-5-1 1,3 1 133,-3-1 1,5 1-93,-6-1 1,6 1 5,-5-1 0,4 1-77,-3-1 0,3 2 4,-4-3 1,5 3 6,-5-3 0,7 4 32,-2-2 1,4 2-39,0 0 0,1 0 25,-1-1 1,0 1-13,2 1 1,-6-3 12,1 1 1,-4-2 18,2 1 1,5 2 33,-5-2 1,-1 0-17,2 0 1,-6-1-58,5 1 0,-4-1-4,5 1 1,-6-1 3,1 0 1,2 0 23,-2 0 1,5 1 49,-1 1 1,3 0-56,-3-1 0,5 1 13,-5 0 0,3 0-127,2 0 1,-4 0 108,-1-1 0,0 0 63,0 0 0,3 1 104,-3 0 0,0-1-161,0 0 0,-2-1 16,2 1 0,-4-1-37,-1 0 0,3 0-6,-2 0 0,1 0-2,0 0 1,-3-1 116,8 3 0,-6-2 1,6 2 1,-5-2-112,5 2 1,-1-1-8,-1 0 0,4 2 16,-9-4 1,10 4 26,-3-1 1,1 0-28,-1 0 0,1 0-18,-6-2 0,7 2-8,-3 0 1,0-1 9,1 1 1,-5-2 6,5 2 1,-7-3-2,7 3 0,-2-1 5,2 1 0,5 1 100,-5-1 1,-2-1-94,2 1 1,-6-2-18,6 2 0,-5-2 80,-2-1 0,6 3 99,1 0 1,-2-1-140,2 1 1,-6-3 6,6 3 1,-5-2-131,5 2 1,-1-1 77,1 1 1,1 0 75,-5-1 1,4 0-36,0 1 1,-2-1-8,4 2 1,-9-4-59,3 2 1,-1-1-3,0 0 0,2 1 72,0 0 1,-5-2 13,3 1 1,-2 0 54,3 0 0,-2 0-82,6 2 1,-5-2 12,0 0 1,3 1-3,-3-1 0,6 2 3,-1 0 0,-2-1-41,2 1 0,-4-1-4,4 0 0,-5-1 24,5 2 1,-5-2-11,5 2 0,-6-2 28,0 0 1,3 0 3,-4 0 0,3 0 63,-7-2 0,1 1-74,-1-1 0,0 1-5,0-1 1,0 0-26,1 1 0,-1-1 1,1 0 0,-1 0 7,0 1 1,-5-3-11,1 1 0,-1 0 101,3 0 0,2 1-82,0 1 0,2-1-19,3 2 1,-3-1 20,9 3 0,-6-2 6,6 1 0,-2 1 1,7 1 1,0 0 2,-1 1 1,2-1-48,-1 1 1,-1-1-9,1 0 0,0 0 36,1 1 1,-4-2 1,-2 0 1,-4-1 58,4 1 1,-4-2-58,4 2 1,-6-2-143,0-1 1,-2 1 182,-3-2 0,6 2 5,1 0 1,-2 0-26,-3-1 0,-1 0 6,6 1 1,-6-1-71,5 1 1,2 1 45,-2-1 1,1 0-46,-7-2 0,6 3 54,-1-2 1,1 2 154,-6-3-282,0 0-238,0 0 377,-1 0-16,-5-2 0,-2 0 3,-3-2 14,-2 1-10,4 0 0,-3-1-54,1 1 195,-4-2-121,12 4 0,-3-1 12,6 3 1,-5-3-54,0 1 0,-1-1-7,6 2 0,1 1 38,-1-1 0,1 1 24,-1-1 0,2 0-38,-3 1 0,3-1 1,-2 0 0,-3 0-138,-2-2 1,1 1 145,4 1 1,-4-1 55,-1 0 0,-1-1-118,6 2 0,-4-1-1,-1 0 0,0 0 55,5 1 0,-6-2-28,2 1 64,-2-1-32,6 2 12,-1 0 1,-2-1-46,-2 0 30,-6-3-111,8 4 38,-12-5 1,7 3-35,-3-2 78,-1 0 0,4 2-40,-1-1 32,-5-1 1,6 2-41,-3-2 29,-2 0 16,11 4 38,-11-4-15,10 3 1,-9-3 49,7 3-69,-7-3 56,10 4 0,-5-2-30,7 2 0,-6-2 2,1 1 1,-5-2 17,5 1 1,-1 0 0,6 3 0,-5-3-41,0 1 1,-1-1-16,6 2-112,1 1 1,-2-1 82,2 0 0,-6-1-73,0-1 1,-5-1 47,5 2 76,-7-3 1,6 2-87,-5-1 0,-4-2 172,6 3-136,1-1 174,-6-1-141,7 2 456,-3-1-257,-4-2-97,4 2-84,-6-2-451,0 0 425,6 2-42,-2 0 45,3 0 1,-3-1-106,0 1-5,-2-2 130,4 2 1,-4-1-27,3 0 309,-4 0-324,6 1 195,-7-2-152,6 2 115,-4-2-155,4 3 1,-4-3-333,3 2 280,-4-2-52,8 3-48,-2-1 42,-4-1 326,4 1-181,-7-2 224,6 2-74,-4-1-51,4 1-58,-6-2-4388,0 0 1,-6-2 3299,-4-1 1063,-1-1 0,-9-2 0,0-1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8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77 10146,'0'4'2626,"0"3"-936,0-2 1,3 4-850,-1 1 0,4 4-361,-1-2 0,3 2-219,2-1 0,-4 1-183,1-1 1,-1-2-96,2-1-450,-1-2 495,-2 0 174,-2-4-157,-3-1 1,0-3-129,0-3 1,-3-1 355,-2-4 1,1-3-61,2-1 1,1-3-22,1 0 1,1 0-7,1 0 1,3-3 90,5 0 0,0-2-12,2 2 0,1 3 146,2 2 0,-2 1-873,0 0 0,-3 4 307,2 5 0,-2 3-1263,0 0 0,1 0 700,-1 0 0,0 3-295,-2 2 1,2 3 1012,0 2 0,0 2 0,-2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1:56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7692,'0'-16'899,"0"0"1,0 0-288,0 0-419,0 0 1959,0 1-969,0-1 464,0 7-696,0 2-131,0 7 1,0 2 51,0 3 0,6 4 277,-1 7 0,2 7-383,-2 3 0,-3 11 261,3 5 1,2 10-246,-1 0 0,4 8-338,-5-1 0,2 4-84,-1 6 0,-4 1-360,3 5 0,2-5 0,-2-6 0,2-3 0,-1-2 0,-5-5 0,5-6 0,1-8 0,-2-3 0,5-5 0,-4-5 0,-1 3 0,0-13 0,1 4 0,-1-3 0,-5-7 0,0-1 0,0-6 0,0 3-294,0-7-1060,0-7 142,0 5 1,0-7-790,0 4 1,0 1 1029,0-6 0,0 4-379,0-4 0,0-1 210,0-5 1140,0 8 0,-7-14 0,-2 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1:56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64 7695,'-9'-16'603,"2"7"1,6-3-139,-5 6 0,5-1 1142,-5 2 670,5 3-1674,1-5 0,0 16 111,0 7 0,0 3-287,0 13 0,0-2 406,0 12 0,1 6-298,5 5 0,-5 7-59,5-2 1,1 4 241,-2 1 0,6 4-301,-6-3 0,2 1 178,-2-12 0,-3-2-210,3-8 1,2 1 20,-1-7 0,-1-2-151,-5-9 0,0-3-212,0-7-46,0 7 1,2-5 1,3 3 0,-3-9-66,3-1-723,-3-1-1094,-2-1 838,0 5-1419,0-12 1162,0 5-164,0-7 0,0-2 155,0-3 0,0 2-1948,0-8 3260,0 0 0,7-11 0,2-3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1:57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 16 7671,'-16'0'4874,"7"-7"-4193,2 6 1,5-6 946,-3 7-422,3 0 0,-3 1-30,10 5 1,-1 2-585,6 8 1,1 2 88,5 3 1,5 4-254,0 7 1,6 1 469,-6 4 1,5-2-255,-5 8 1,6-8-7,-6 2 0,5-2-337,-4 2 1,4-8-302,-5 2 0,0-4 0,-5-1 0,0-3 0,0-7 0,-5 0 0,-1 0 0,-5-6 0,6 1 0,-6-8 0,6 3 0,-8-3 0,3 3 0,-5-5 0,-1 6 0,0-7 0,8 0 0,-7 0 0,6 0 0,-7 0 0,7 0 0,-3 0 0,6 0 0,-4 0 0,4 0 0,-4-5 0,4 0 0,1-8 0,5 3 0,-6-4 0,1-2 0,1 0 0,9 0 0,-1-1 0,6-5 0,-5-2 0,6-8 0,-6 0 0,5 0 0,-1 1 0,2-1 0,3-5 0,-4 0 0,-1 0 0,1 5 0,-6 6 0,1-1 0,-9 8 0,-1-2 0,-1 3 0,-1 9 0,-2-5 0,-7 12 0,0-5 0,0 7-5670,0 0 4786,7 0 884,-5 0 0,5 7 0,-7 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3:02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2959 23056,'11'-4'3044,"-3"1"-2692,-1 1 70,-6 2 0,12-4-56,-11 3-108,10-3-72,-10 3 0,6-1-118,-3 0-103,-4 2 192,6-2-182,-7 2 0,1-1 58,4 0 63,-3 0-68,4-1-34,-6 2 399,0 0-59,6-2-224,-4 1-31,6-1 2,-1-1 1,-1 2 65,3-2-161,-6 2 88,12-4 1,-11 4-125,7-3 197,-1 1-94,7-3 1,-2 1-99,2 0 0,-1 0 37,0-1 1,-5 3 41,1-1 0,-1 0 318,3 0-305,2-2 0,-1 2 68,1-2 0,-4 3 77,-1-1-93,0 0 0,4 0-23,1-2 1,-6 3-2,1 0 1,0-1-104,5-1 1,-6 2 89,1-1-167,-1 1 123,4-2-62,3 0 1,-2 0 102,1 0 1,-6 1 80,1 1 1,-1-1-105,6-1 0,-5 2 18,0-1 1,-1 1 14,6-2 1,2-1-19,3-1 1,-3 1 88,2 0 1,-1-1-62,3 0 1,-5 2-1,4-2 1,-3 1-65,-2 1 1,0 0-16,0-1 0,-1 2 0,1-2 0,-1 2 0,-1-1 0,2 0-1,0 0 0,2-1 2,3-1 0,-5 2-1,5-2 0,-3 1 0,-2 1 0,2-1 0,3-1 0,-5 2 0,5-2 0,-1 1 0,0-1 0,-1 1 0,2-1 0,-3 1 0,-2 1 0,-1 0 0,1 0 0,-1 0 0,1 0 0,-1 0 0,1 0 0,7-3 0,0 1 0,2-1 0,-4 1 0,0 0 0,0 1 0,0-1 0,-5 2 0,1-1 0,-1 1 0,6-3 0,-1 2 0,6-3 0,-6 2 0,3-1 0,-4 2 0,1-1 0,4-1 0,-2 0 0,2 0 0,-4 1 0,5-1 0,-3 0 0,4 0 0,2-2 0,-2 2 0,-3 0 0,3-1 0,-4 1 0,3 0 0,1-1 0,-6 2 0,6-1 0,-6 1 0,6-2 0,-6 2 0,1 0 0,-1 0 0,-4 2 0,5-2 0,0-1 0,-1 2 0,0-1 0,-5 2 0,0-1 0,0 1 0,4-1 0,1-1 0,0 0 0,-5 2 0,5-2 0,0 0 0,3-1 0,-3 2 0,2-2 0,-3 2 0,0-1 0,6-1 0,-7 1 0,7-1 0,-2 0 0,2 0 0,4-2 0,-5 2 0,1 0 0,-1-1 0,-3 2 0,4-1 0,-1 0 0,1-1 0,3 0 0,-9 2 0,6-1 0,-5 1 0,3-1 0,-3 1 0,5-1 0,-5 1 0,5-1 0,-6 1 0,5-1 0,-4 1 0,5-1 0,-6 1 0,7-2 0,-6 3 0,7-3 0,-3 0 0,0 2 0,2-2 0,-7 2 0,0 0 0,4 0 0,3-2 0,-5 2 0,-2 0 0,0 1 0,1-1 0,-3 1 0,2 0 0,2-1 0,0-1 0,-1 2 0,-5 1 0,2-1 0,2-1 0,1 0 0,4-1 0,-5 2 0,1-1 0,0 0 0,2 0 0,4-2 0,0 0 0,-2 1 0,2-1 0,-4 2 0,2-2 0,-4 3 0,-1-1 0,0 1 0,-5 1 0,1-1 0,-1 2 0,1-1 0,0-1 0,0 1 0,0 0 0,-1 0 0,1 0 0,0 0 0,0-1 0,3 0 0,2 0 0,-2-1 0,7-1 0,-5 1 0,6-2 0,-1 1 0,0-1 0,4-1 0,-3 2 0,1-1 0,0 0 0,0 0 0,-6 1 0,4 0 0,-5 1 0,-1 0 0,-2 2 0,2-2 0,1 1 0,1-2 0,-1 1 0,-2 1 0,2-1 0,0 1 0,-1-1 0,0 1 0,5-3 0,-4 3 0,6-3 0,-7 2 0,7-1 0,-6 1 0,6-2 0,-6 2 0,6-1 0,-7 1 0,6-1 0,-7 1 0,2 1 0,-3 0 0,-2 1 0,4-2 0,2 0 0,-2 0 0,-4 2 0,1 0 0,-1 0 0,3-2 0,1 1 0,2-1 0,5-2 0,-6 2 0,6-2 0,-6 2 0,6-1 0,-7 1 0,3 0 0,-2 0 0,-1 0 0,-1 1 0,2-1 0,-1 1 0,-5 1 0,3-1 0,-3 1 0,10-3 0,-3 1 0,5-2 0,-5 2 0,-4 1 0,-2 1 0,5-2 0,-2 1 0,3-1 0,1-1 0,0 1 0,4-2 0,0 0 0,-5 2 0,0 0 0,1 0 0,-1-1 0,-1 2 0,-4 0 0,3 0 0,1-1 0,-1 0 0,-4 2 0,-1 0 0,3-1 0,-3 1 0,1 0 0,1 0 0,-2 0 0,7-2 0,-2 0 0,0 1 0,-4 1 0,0-1 0,0 1 0,7-2 0,-3 0 0,7-2 0,-6 3 0,3-2 0,-3 1 0,-2 1 0,1-1 0,-1 1 0,1 0 0,-3 0 0,4-1 0,2 0 0,-3 0 0,0 1 0,-4 1 0,0-1 0,3 0 0,-1 0 0,3 0 0,-4 0 0,-2 1 0,1 0 0,-1 0 0,1 0 0,0 0 0,0-1 0,1 1 0,-2 0 0,1 0 0,1-1 0,-1 1 0,2-1 0,-1 1 0,5-3 0,-5 3 0,4-2 0,-3 1 0,-2 1 0,5-2 0,0 1 0,-1-1 0,-4 2 0,-1 0 0,1 0 0,0-1 0,5 0 0,-3 0 0,3-1 0,-4 2 0,-2 0 0,5-2 0,1 0 0,3 0 0,-3 0 0,-3 1 0,2-1 0,2 0 0,0 0 0,1 0 0,-1 0 0,-5 1 0,4-1 0,-3 1 0,-2 1 0,0 0 0,0 0 0,-1 0 0,3-1 0,2-1 0,3 0 0,-3 1 0,-4 0 0,6-1 0,0 0 0,4-2 0,-3 2 0,2-1 0,-3 1 0,-1 0 0,-3 1 0,-3 1 0,3-1 0,-2 1 0,1 0 0,-1 0 0,0-1 0,-1 1 0,1 0 0,-1 0 0,3 0 0,-3 0 0,1-1 0,2 1 0,3-2 0,-3 1 0,3-1 0,-3 1 0,4-1 0,-3 1 0,8-3 0,-7 3 0,2-1 0,-5 1 0,1 0 0,-2 1 0,1-1 0,-6 3 0,0-1 0,1 1 0,4-3 0,-5 3 0,0-1 0,-1 1 0,7-3 0,-1 1 0,-1 0 0,2 0 0,-6 1 0,0 1 0,-5 1 0,4-2 0,-5 3 0,8-4 0,-1 1 0,3 0 0,1-2 0,-5 3 0,0-1 0,-6 3 0,6-3 0,-5 2 0,5-1 0,-1-1 0,6-1 0,-5 2 0,0-1 0,-1 1 0,7-3 0,-1 1 0,-1 0 0,1 0 0,1 0 0,-2 0 0,1-1 0,0 1 0,-1 0 0,2 0 0,-1 0 0,-7 2 0,6-2 0,-12 4 0,8-3 0,-7 3 0,5-2 0,-3 1 0,-4 2 0,10-5 0,-8 4 0,4-2 0,-1 1 0,-5 2 0,6-3 0,-3 2 0,-4 0 0,6-1 0,-1 0 0,-4 1 0,4-1 0,-6 2 0,0 0 0,8-2 0,-5 1-610,5-2-1255,-8 3 361,0 0 1,0 0-1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3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45 387 8594,'0'-10'853,"0"0"-721,0 7 1,0-5 318,0 3-291,0 3 1,0-6 133,0 3-111,0 3 0,0-11 132,0 3 0,0 2-124,0-2 0,0 0 295,0-5 1,0 0-101,0 0 1,0-5-54,0 0 1,-2-5-86,-3 5 1,4-2 172,-4 2 0,1 4-17,-1-4 0,4 3 14,-4 2 0,3 5 268,2 0-480,0 7 0,0-5 524,0 3-445,0 3 0,0-3 256,0 10 0,0 8-146,0 7 0,0 13 0,0 4 1130,0 10-1093,0 6 0,0 8 149,0 4 1,0-2-217,0 7 1,0 0-160,0 5 0,5-7 163,0-3 1,2-6-41,-2-4 1,-2-3-391,7-7 1,-7-12 25,2-3 0,2-10 59,-2 0 0,0-4-258,-5-1-733,7-6-66,-6-3 491,6-6-156,-7-6 32,0 4-226,0-11 0,-2 9 367,-3-6 1,2 7-981,-7-2 1,5-2 187,-5 2 0,2-1-1865,-2 1-150,-4 3 3332,13-11 0,-13 5 0,6-7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4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0 150 7778,'9'-9'3120,"-3"3"-2404,-6 6 1022,0-7-424,0 5-179,0-4-675,0 6 1,7-5 73,3 0 1,-2 0-149,2 5 0,5-5-132,5 0 0,2 0-387,-2 5 0,3-5 156,7 0 1,-5-2-755,0 2 1,-5 4 111,4-4 1,0-2-254,1 2 0,1-2-162,-6 2 0,0 4-1709,-5-4 2743,0-4 0,7 1 0,1-7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4.4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 9015,'-15'-7'2271,"7"6"-1652,-6-6 0,13 14-193,-4 3 1,3 11 678,2 9 0,0 2-530,0 8 0,0 0 126,0 4 0,5 3-314,0 3 0,7 1-209,-2 4 1,-2-3-196,2-7 0,-7-2 112,2-3 0,2 0-209,-2-11 1,0 3 156,-5-12 1,2-2-2683,3-8-27,-4 4-712,6-13 2367,-7 6 1011,0-7 0,0-7 0,0-1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4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31 7964,'-10'-10'630,"0"0"1,5 7-241,-5-2 0,5 3-29,-5 2 0,5 0-1,-5 0 0,5 7 169,-5 3 0,5 5 10,-5 5 0,7 8-152,-2 7 1,3 6-22,2-1 0,0-2-53,0 2 0,2-5-202,3 5 1,5-8 65,10-2 1,-2-7 12,7-8 0,0-2-80,5-3 1,0-3-171,0-7 1,-5-2 46,0-3 1,-5-3 43,5-7 1,-7-5-8,2 0 1,-8-5 59,-3 5 1,-5-7-87,1 2 0,-4 2 77,-1-2 1,-1 2-118,-4-2 0,-4-3-28,-5 3 0,-1 3-169,0 2 1,-5 4-326,0 1 1,-2 5 222,2 0 1,4 6-938,-4-1 0,3 4 587,2 1 1,0 0-1620,0 0 2310,7 6 0,-5 9 0,4 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5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1 10797,'-8'0'646,"1"1"13,7 4 0,0 4-186,0 6 0,-5 5 17,0 0 1,0 8-338,5 2 0,0 0 11,0 5 0,5-4-150,0-1 0,7-5 98,-2 0 1,2-2-334,-2 2 0,8-8 1,-3-7 1,3-7-240,-3 2 0,5-3 147,0-2 0,0-9-118,-5-6 0,0-1 94,0-9 1,-5 2 107,0-2 0,-7-2 176,2 7 0,2-1-349,-2 1 957,0 3-370,-5-5 225,0 14-218,0 1 0,0 9 214,0 3 1,5 3-95,0 7 0,6 2 3,-1 3 1,5-3-53,5 2 0,-3-2-76,3-2 1,1-2-123,-1-3 0,5-1 74,-5-4 1,5-4 208,-5 4 0,0-3 206,-5-2-224,0-7 1,-2-1-146,-3-7 1,-3 0 19,-7 0 0,0 0-368,0 0 0,0 0 175,0 0 0,-2-1-1122,-3-4 1,-3 3 552,-7-3 1,1 3-1279,5 3 1,-5-1 263,4 0 1570,4 6 0,-8-4 0,6 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5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1 225 9407,'8'0'1387,"-1"0"1,-6 0 117,4 0-1081,4 0 0,6-5-168,-1 0 0,3-1-302,3 1 1,-3-2 89,3-3 0,1-3-275,-1 3 1,0-4 220,-5-1 0,0 2-100,0 3 0,-7-3-174,-3 3 1,2-3-32,-2-2 0,0 0 78,-5 0 1,-7 6 103,-3 4 1,-3-1 324,-2 1 0,-2 0-88,-3 5 0,2 7 315,-7 2 1,7 6-154,-2 5 0,3-1 285,2 6 1,2-5-140,3 4 0,-1 0-14,6 1 0,0 1-191,5-6 0,1 5 16,4-5 0,4 5-407,5-5 1,3-2 190,3-8 1,2 4-853,3-5 1,3-2 436,-3-2 0,1-3-1064,-1-2 1,2 0 419,-7 0 1,5 0-618,-5 0 522,0-7 568,-5-1 0,0-5 579,0 3 0,-7 3 0,5 0 0,-5-1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9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24 7810,'-4'-4'1706,"0"-3"-1718,-3 3 0,2-1 253,0 3 392,-1 1-366,-1 1 0,-1 0 168,1 0 0,-1 1-138,0 1 0,-2 5 5,0 3 1,0 6-96,2 0 1,2 4 98,1 0 0,-1 2-60,3 1 0,1 2 12,2 1 1,0-1-192,3-2 0,5-4 89,4-1 1,3-5-197,0-3 1,3-3 83,3-2 1,-2-1-367,1-4 0,-2-1 234,2-2 0,-2-4-165,2-6 0,-5-1 52,0-1 0,-6-3-33,-1 0 1,-1-2 126,-5 2 0,1 0 72,-3 3 1,-1 0 200,-2 0 1,-3-1-76,-5 1 0,-2 1 95,0 1 0,-1 0-20,-1 3 0,0-1 27,-1 4 1,1 0-187,0 2 1,3 2-258,2 3 1,1 0-599,2 0-174,-1 0 0,4 3-1665,1 2 2687,3 5 0,0 2 0,0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6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1 121 7716,'0'-10'1289,"0"0"-311,0 6-241,0-2-88,0 6 162,6 0 0,1 6-307,3 4 1,3 5-156,-3 5 0,-2-3-151,2 3 1,0 1 62,5-1 1,-5 0-60,0-5 0,-5 0-50,5 0 1,-6-5 1,1 0 1,1-5 207,-1 5-128,0-7-47,-5 4 0,2-7-162,3 0 1,-4-7 26,4-3 1,-3-4-213,-2-6 1,0 1 111,0-6 1,5 2-273,0-2 1,5-1-3,-5 6 0,2-5-147,-2 5 1,-2 0-162,7 5 189,-7 0 1,9 0-1758,-7 0 1016,0 7-1042,2 1 2224,-6 7 0,13 0 0,-6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31 240 10922,'6'-8'2086,"-2"-4"-1612,6 7 0,0-5 61,5 5 0,0-6-316,0 1 0,0 2-268,-1-2 0,6 0-226,0-5 1,0 1 274,-5 4 0,-5-3-468,0 3 287,0-3 19,-1-2 1,-3 0-216,-6 0 146,0 7 0,-6-4 169,-4 7 1,-4 0 115,-1 5 1,-1 0 364,-4 0 0,3 2-185,-3 3 1,-1 3 420,1 7 1,0 0-293,5 0 1,1 5 165,4 0 0,-1 6-131,6-1 0,-5-1 104,5 0 0,0-4-165,5 5 0,2-6-241,2 1 0,5-4-192,6-1 0,1 0 142,4 0 1,-1-5-856,6 0 0,-6-7 435,6 2 1,-1-3-1445,1-2 0,3-2 902,-3-3 1,-2 2-138,2-7 0,-7 2 94,2-2 959,-3-4 0,-2-1 0,0-8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07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11868,'8'6'2371,"-1"-2"-1644,-7 6-470,6 0 1,-4 6-20,3 4 0,2-3-40,-2 3 1,5-4-44,-5-1 1,1-1 67,-1-4 0,-3 3 131,3-3 1,-3-2 229,-2 2-87,6-7-317,-4 4-252,4-7 0,-7-2 51,-4-3 1,3-5 118,-3-9 0,4 0-299,1-6 1,6 2 118,4-2 1,3-3 267,2 3 1,0-2-90,0 2 0,7-3 97,3 3 0,-2 4-120,2 1 1,-5 3-115,5 2 1,-5 7-260,5 3 0,-7 3 186,2 2 0,-3 0-1294,-2 0 0,0 5 641,0 0 1,-1 7 765,1-2 0,0 3 0,0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1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1 120 7677,'0'-15'162,"0"-1"0,0-3 1558,0-1-1402,0 0 0,0 10 592,0 0 117,0 7-388,0-4 1,0 11 2,0 6 0,0 6 170,0 14 0,0 7 29,0 3 0,0 10-333,0 4 0,1 3-139,4-2 0,-3 1-136,3-6 1,-4 5-112,-1-5 1,5 0-48,0-5 0,0-2-179,-5-3 0,0-5-529,0-10-1271,7 3-1934,-5-12 1834,4-1 560,-6-8 0,0-9 222,0-3 1222,0 4 0,-6-13 0,-3 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1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45 150 7677,'-10'-10'0,"0"0"2397,7 7-1563,-4-4 0,2 5 330,0-3-337,0 4 443,5-6-834,7 7 0,1 0 35,7 0 0,7-2-33,3-3 1,3 4-435,2-4 0,1 1 51,4 0 0,-3 2-764,3-3 0,-4-2 509,-1 2 0,0-1-1294,0 1 0,-5 3 356,0-3 1,-7 3 161,2 2 0,-3-1-327,-2-4-149,0 3 1452,-7-11 0,-1 4 0,-7-6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1.8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7677,'8'-15'1948,"0"7"-1302,-3 3-88,-3 3-82,5 2 1,-2 2-121,0 3 1,0 5 625,-5 10 1,0 8-445,0 7 1,0 8 217,0 2 0,5 2-276,-1 8 1,1-1-173,-5 6 1,0-2-171,0-3 0,0-3-89,0-7 1,0-2 20,0-3 0,0-4 83,0-6 0,0-6-1021,0-5 437,0-2-1551,0-9 812,0-1 485,7-20 0,-4-2 258,7-10 1,0-3 57,5 3 0,0-9 345,0 0 0,0-1-114,0 5 1,0 1 106,0 5 0,0-3-51,0 7 0,0 0 416,0 5 0,0 2-194,0 3 1,0 3 516,0 7 0,0 2-61,0 3 0,0 8 173,0 7 0,-5 7-174,0-2 1,-2 8-192,2 2 1,3 0-180,-3-5 0,-2 4-31,2 1 1,-5-5-385,5-5 1,-6-7 243,1 2-2457,3 4 1299,-6-8-2773,11-1 1134,-11-8 258,4-7 2485,-6 0 0,7-7 0,-5-1 0,4-7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2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17370,'0'15'1307,"0"5"-916,0 0 1,2 5-337,3-5 1,-4 6 36,4-1 1,-3 2-629,-2-2 1,5 1-255,0-6 0,0 0-676,-5-5 1,2 0-3048,3 0 2373,-4-7 2140,6-1 0,-7-7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2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60 105 7677,'0'-15'2926,"0"7"-1903,-7-5 1,4 4-787,-7-6-241,7 7 98,-11-5 69,13 11-48,-13-4-1942,13-1 1520,-6 5 0,9-4-2317,3 6 2624,3 6 0,7-4 0,0 5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2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7685,'-8'0'1332,"-6"0"1,11 0-1228,-7 0 286,7 0 1,-9 2-55,7 3 0,-5-2-334,5 7 0,0-5-628,5 5 570,0 0 1,0 5-74,0 0 0,2-2 51,3-3 0,3 4 308,7-5 1,0 3-116,0-2 1,2 3 241,3-3 1,-4 4-108,4 1 0,-3 0 415,-2 0 0,3-1-202,-3 1 1,3 0-84,-8 0 0,-1 0-314,1 0 0,-7 0 85,2 0 0,-3 0-83,-2 0 0,-5-5 76,0 0 0,-7-2-298,2 2 1,-8-1-122,-2-4 1,0-4-323,5 4 1,-5-3 202,0-2 0,0 0-208,5 0 0,0-5-1025,0 0 0,0-7 215,0 2 1411,7-3 0,-5-2 0,4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 0 8456,'0'8'2119,"-5"6"-1922,0-4 0,-1 0 217,1 5 0,3-2 247,-3 12 0,4 0-349,1 5 1,0 0-256,0-1 1,1 1-57,4 0 0,3-6 90,7-4 0,2-4-53,3-1 1,-2-7 99,7-3 1,-5-3-636,5-2 0,-5-7 194,5-3 0,-2-3 76,2-2 1,-3-6-337,-7-4 0,-5 1-444,0-1 1,-2 7 529,2-2 1,-3 4 160,-7 1 0,0 5-97,0 0 218,0 6 1,0-1-13,0 10 1,0 5-1,0 10 1,0-1 691,0 5 0,1-5-754,4 1 0,-1 1 856,6-1 1,0 5 1046,4-5 1,6-5-951,0-5 1,5-2-397,-5 2 1,7-3-259,-2-7 0,-2-2 117,2-3 1,-5 2-51,5-7 1,-7-5-57,2-5 0,-8 0 60,-2 5 1,-7-5-142,2 0 1,-3-5 137,-2 5 1,0-6 229,0 1 0,0-2-1,0 2 0,-7 4-1162,-3 6 0,-3 0-163,-2 0 1,0 2-192,0 3 631,0 3 0,0 7-1120,0 0 1678,0 0 0,0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52:29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76 9042,'4'8'1112,"-1"-1"1,-1 1-613,0 0 1,-1 3-132,2 1 0,1 5 13,1 1 1,-1 2-145,1-2 1,-2 2-26,2-2 0,-4-1-235,2-4 1,-2-2 206,-1-4 154,0 1 16,0-4-1,0-1-359,0-13 0,-3 3 9,1-8 1,-1-1 177,3-2 1,0-3-50,0 1 1,0-2-212,0-1 0,4 3 82,1 0 1,1 0-209,2 0 1,1 1 89,1 4 1,1 3-674,1 2 0,3 3-404,-3 2 1,-1 1 204,-1 4 1,1 4 114,0 4 0,-1 0 871,-3 5 0,4 0 0,1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299 106 7678,'-4'-15'79,"-1"0"-147,0 6 0,-2-4 69,-3 3 0,2 2 222,-2-2 1,0 5 247,-5-5 1,0 7-217,0-2 0,5 3 39,0 2 0,0 0-112,-5 0 1,-5 5-89,0 0 0,0 8 59,5 2 0,2 0 43,3 5 1,-3 3 18,3 2 1,1-1 102,-1 0 1,7-4-262,-2 5 0,3-6 50,2 1 0,0-4-172,0-1 1,7-2 109,3-3 0,3 2-123,2-7 0,2 0-94,3-5 0,-2-2-102,7-3 0,-7-3-70,2-7 1,2 0-212,-2 0 0,0-1 120,-5-4 1,-5 3 83,0-3 1,-5-2 156,5 3 1,-7-1-238,2 5 457,-3 0 198,-2 0 301,0 6 296,0 3-4,0 19 1,0-1-42,0 13 1,5-5-328,0 4 1,4-5-239,-4 1 1,7 1-6,-2-1 1,3 0-733,2-5 312,0 0 218,0-7 1,2 4-1221,3-7 0,-4 0 1216,4-5 0,4 0 0,-1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4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8965,'-10'0'671,"0"0"0,5 0-748,-5 0 0,5 0 453,-5 0 1,5 0-63,-5 0 1,6 2-367,-1 3 1,2-2 154,-2 7-57,3 0 1,-3 5-2,10 0 1,4-5-145,6 0 1,0-2 57,0 2 0,1 4 121,4-5 1,2 0 127,3 1 0,3 0-41,-3 5 1,-3 0 405,-3 0 1,3 0-155,-2 0 0,-5 1 119,-5 4 0,-7-3-92,2 3 0,-5 1-106,-5-1 0,-3-5-83,-7-5 0,-2 0 119,-3 5 0,-3-2-170,-7-3 1,5 2-32,0-7-1,2 2-275,-2-2 0,-3-4 135,3 4 1,3-3-1152,2-2 0,4-2 42,1-3-49,0-3 1,2-7 1123,3 0 0,3 0 0,7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5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16 7775,'-9'-7'1008,"-4"5"0,10-4-1128,-7 6 299,6 0 1,-4 0 279,3 0-198,4 0 0,-6 1-57,7 4 0,0 4 64,0 6 1,0 6-71,0 4 0,0 8-41,0 2 1,7 5 49,2-5 0,5 5-65,1-5 1,1 3-169,4-8 1,-1 2 76,6-13 1,-6 6-209,6-5 1,-1-6 103,1-9 1,1-4-91,-6-1 1,5-6-20,-5-4 1,5-9-1,-5-1 0,-5-6 58,-5 1 1,-2-3 63,2-2 1,-2 0-123,-3 0 0,-3 5 61,3 0 1,-3 7 244,-2-2 0,-2 3-133,-3 2 0,2 5 117,-7 0 1,5 5 89,-5-5-50,6 7 0,-4-4 22,3 7-32,4 0-215,-6 0 209,7 0-130,0 0-6,0 7 1,-2 1 270,-3 7 0,4 7-45,-4 3 1,3-2-124,2 2 0,0 0-40,0 5 0,2 0-66,3 0 1,-2-5-397,7 0 0,-5-7 179,5 2 0,-5-4-589,5-1 0,0-1 336,5-4 0,-5 1-626,0-6 1,1 0 94,9-5 988,-3 0 0,4-6 0,-6-3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7773,'9'0'-6,"-3"0"1223,-6 0 831,0 0-1782,7 0 0,-5 7 101,3 3 0,-4 5-264,-1 5 1,5-2 72,0 7 1,0-2-137,-5 2 0,5 4 115,0-5 1,0-2-284,-5-2 1,2-3-52,3-2 1,-3-5-333,3 0 48,-4-7 208,-1 3 0,0-7-64,0-4 0,2-5 80,3-10 1,-2-3 291,7-7 0,0 0-114,5 0 0,0 0 73,0 0 0,0 7 120,0 3 0,0 3 238,0 2 0,0 7 74,0 3 0,0 3-193,0 2 1,-2 7 273,-3 3 1,3 10-163,-3 5 1,-3 8-668,-2 2 1,2 0 248,-2-5 0,5 0-272,-6 0 0,1-2-206,-5-3 1,5 1-596,0-6 0,5 0-1011,-5-5 2139,0-6 0,2 4 0,1-5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6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7749,'9'15'1472,"-1"-5"-991,-3 0 1,-3 0-117,3 5 0,1 0-162,-1 0 0,2 7-1,-2 3 1,-2-2 182,7 2 1,-7 0-132,2 5 1,2-5-297,-2 0 1,0-5 102,-5 4 0,0-5-327,0 1 0,0-9-9,0-1-90,0-6-166,0 2 366,0-19 1,0 1-197,0-13 1,0 0 108,0-4 1,0-1 279,0 0 0,7 0-45,3 0 0,3 5 351,2 0 1,0 7-173,0-2 1,0 8 245,0 2 1,5 7-142,0-2 0,1 3 28,-1 2 1,-1 9 93,5 5 1,-10 3-178,1 8 1,-4-2-633,4 2 0,-5 2 279,0-7 0,-6 5-862,1-5 1,-2 0 448,2-5 0,-3 1 554,2 4 0,-2-3 0,-2 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6.6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0 270 7732,'8'-9'836,"6"-4"0,-8 10-675,4-7 0,4 5-143,-4-5 1,3 0 100,2-5 1,0 0-221,0 0 0,0-2-108,0-3 1,0 4-139,0-4 1,-5 3 21,0 2-88,-7 0 455,3 0 1,-7 2 184,-4 3 1,-3 3 396,-7 7 0,0 2-320,0 3 1,-5 5 239,0 10 0,0 3-149,5 7 1,0 0 270,0 0 0,2-2-225,3-3 0,-2 7-88,7-7 1,0 5-341,5-11 1,5 6 149,0-5 0,8 5-597,2-5 0,0-5 334,5-5 0,3-7-462,2 2 0,2-3 223,-2-2 0,3 0-2197,-3 0 2536,-3 0 0,6-7 0,-5-1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6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60 7732,'-8'-15'2003,"-5"0"-1627,11 7 73,-11-5 459,5 11-556,-7-5 0,0 7-138,0 0 0,5 2-15,0 3 1,0 8 101,-5 7 1,1 2 15,5-2 0,-5 3-59,4 7 1,4-5 98,1 0 0,-2 0-38,2 5 1,0-6-223,5 1 0,2-5 81,3 5 0,3-6-649,7 1 0,2-6 326,2-4 0,5-3-1030,6-7 1,0 0 253,0 0 0,-1 0-110,1 0 0,0-7 1031,0-3 0,0-3 0,0-2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7.3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16 209 10463,'10'-5'754,"0"0"0,0-2-711,5 2 1,0-2-53,0-3 1,1-3 85,4 3 1,-5-3-351,0-2 1,0 0 172,-5 0 0,-3 0-152,-2 0 368,-4 0 56,-1 0 1,-1 5 12,-4 0 0,-4 7 214,-5-2 0,-6 5 270,0 5 0,0 3-243,5 7 0,-2 2-82,-3 3 0,9-2-133,-4 7 1,5-5 99,0 5 1,3-2-162,7 2 0,0 1 12,0-6 0,2 7-129,3-2 1,5-3-247,10-3 1,-2-2-958,7-2 0,0-5 600,5 0 1,0-7-397,-1 2 0,-4-3-28,0-2 994,0-7 0,5-1 0,0-7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7.7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45 7718,'-15'-8'0,"5"-4"920,0 7 1,0-2 44,-5 2-612,0 4 182,0-6-158,-6 7 162,-3 0-238,1 7 1,2-1-153,6 4 0,5 9-221,0-4 86,0 3-305,1-3 220,3 0 119,6 0 0,0 0-317,0 0 1,0-5 35,0 0 169,6 0-51,3-2 15,6 5 1,0-11 151,0 3-86,6-3 1,-3 3 78,7 0 1,-1 0 174,1-5 0,1 5 184,-6 0 0,5 5-157,-5-6 0,0 6 49,-5-5 0,-5 7 163,0-2-58,0 3 0,-2 2 383,-3 0-389,-3 0 1,-9 0-120,-3 0 0,-3-7 51,-2-3 1,-5 2-219,0-2 1,-5 5-197,5-5 1,-5 0-69,5-5 0,0 0-358,5 0 0,-5 0-2737,1 0 2361,-1 0 1,6-2-863,4-3 1751,-3 4 0,11-13 0,-4 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4T02:39:18.2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135 15 9319,'0'-8'1124,"0"1"-830,0 7 9,-6 0 0,-3 0-93,-5 0 0,4 2-268,0 3 0,1-2 25,-1 7 0,-3 0 14,3 5 1,2-5-143,-2 0 1,6 0 101,-1 5 0,4-5 31,1 0 1,0 0 29,0 5 0,6-5-114,4 0 1,4-2 62,1 2 0,5 3 222,0-3 0,6-1-107,-1 1 1,-2 0 319,2 4 0,-6 1 32,0 0 1,-2 5 204,-2 0 1,-2 0-184,-3-5 1,-1 0-101,-4 0 0,-4 0 87,4 0 1,-8 0-88,-2 0 1,-8-5-85,-2 0 1,0-7-175,-5 2 0,2 2-183,-2-2 1,1 0-55,-6-5 0,7 0-335,-2 0 1,-1 0-892,1 0 1,0-7 672,5-3 1,5-3-299,0-2 1,5 2 120,-5 3 885,6-4 0,-2-1 0,6-8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10/4/20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eg"/><Relationship Id="rId2" Type="http://schemas.openxmlformats.org/officeDocument/2006/relationships/image" Target="../media/image37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.png"/><Relationship Id="rId21" Type="http://schemas.openxmlformats.org/officeDocument/2006/relationships/image" Target="../media/image13.png"/><Relationship Id="rId42" Type="http://schemas.openxmlformats.org/officeDocument/2006/relationships/customXml" Target="../ink/ink20.xml"/><Relationship Id="rId63" Type="http://schemas.openxmlformats.org/officeDocument/2006/relationships/image" Target="../media/image34.png"/><Relationship Id="rId84" Type="http://schemas.openxmlformats.org/officeDocument/2006/relationships/customXml" Target="../ink/ink41.xml"/><Relationship Id="rId16" Type="http://schemas.openxmlformats.org/officeDocument/2006/relationships/customXml" Target="../ink/ink7.xml"/><Relationship Id="rId107" Type="http://schemas.openxmlformats.org/officeDocument/2006/relationships/image" Target="../media/image56.png"/><Relationship Id="rId11" Type="http://schemas.openxmlformats.org/officeDocument/2006/relationships/image" Target="../media/image8.png"/><Relationship Id="rId32" Type="http://schemas.openxmlformats.org/officeDocument/2006/relationships/customXml" Target="../ink/ink15.xml"/><Relationship Id="rId37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2.png"/><Relationship Id="rId102" Type="http://schemas.openxmlformats.org/officeDocument/2006/relationships/customXml" Target="../ink/ink50.xml"/><Relationship Id="rId123" Type="http://schemas.openxmlformats.org/officeDocument/2006/relationships/image" Target="../media/image64.png"/><Relationship Id="rId128" Type="http://schemas.openxmlformats.org/officeDocument/2006/relationships/customXml" Target="../ink/ink63.xml"/><Relationship Id="rId5" Type="http://schemas.openxmlformats.org/officeDocument/2006/relationships/image" Target="../media/image5.png"/><Relationship Id="rId90" Type="http://schemas.openxmlformats.org/officeDocument/2006/relationships/customXml" Target="../ink/ink44.xml"/><Relationship Id="rId95" Type="http://schemas.openxmlformats.org/officeDocument/2006/relationships/image" Target="../media/image50.png"/><Relationship Id="rId22" Type="http://schemas.openxmlformats.org/officeDocument/2006/relationships/customXml" Target="../ink/ink10.xml"/><Relationship Id="rId27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7.png"/><Relationship Id="rId113" Type="http://schemas.openxmlformats.org/officeDocument/2006/relationships/image" Target="../media/image59.png"/><Relationship Id="rId118" Type="http://schemas.openxmlformats.org/officeDocument/2006/relationships/customXml" Target="../ink/ink58.xml"/><Relationship Id="rId134" Type="http://schemas.openxmlformats.org/officeDocument/2006/relationships/customXml" Target="../ink/ink66.xml"/><Relationship Id="rId80" Type="http://schemas.openxmlformats.org/officeDocument/2006/relationships/customXml" Target="../ink/ink39.xml"/><Relationship Id="rId85" Type="http://schemas.openxmlformats.org/officeDocument/2006/relationships/image" Target="../media/image45.png"/><Relationship Id="rId12" Type="http://schemas.openxmlformats.org/officeDocument/2006/relationships/customXml" Target="../ink/ink5.xml"/><Relationship Id="rId17" Type="http://schemas.openxmlformats.org/officeDocument/2006/relationships/image" Target="../media/image11.png"/><Relationship Id="rId33" Type="http://schemas.openxmlformats.org/officeDocument/2006/relationships/image" Target="../media/image19.png"/><Relationship Id="rId38" Type="http://schemas.openxmlformats.org/officeDocument/2006/relationships/customXml" Target="../ink/ink18.xml"/><Relationship Id="rId59" Type="http://schemas.openxmlformats.org/officeDocument/2006/relationships/image" Target="../media/image32.png"/><Relationship Id="rId103" Type="http://schemas.openxmlformats.org/officeDocument/2006/relationships/image" Target="../media/image54.png"/><Relationship Id="rId108" Type="http://schemas.openxmlformats.org/officeDocument/2006/relationships/customXml" Target="../ink/ink53.xml"/><Relationship Id="rId124" Type="http://schemas.openxmlformats.org/officeDocument/2006/relationships/customXml" Target="../ink/ink61.xml"/><Relationship Id="rId129" Type="http://schemas.openxmlformats.org/officeDocument/2006/relationships/image" Target="../media/image67.png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40.png"/><Relationship Id="rId91" Type="http://schemas.openxmlformats.org/officeDocument/2006/relationships/image" Target="../media/image48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23" Type="http://schemas.openxmlformats.org/officeDocument/2006/relationships/image" Target="../media/image14.png"/><Relationship Id="rId28" Type="http://schemas.openxmlformats.org/officeDocument/2006/relationships/customXml" Target="../ink/ink13.xml"/><Relationship Id="rId49" Type="http://schemas.openxmlformats.org/officeDocument/2006/relationships/image" Target="../media/image27.png"/><Relationship Id="rId114" Type="http://schemas.openxmlformats.org/officeDocument/2006/relationships/customXml" Target="../ink/ink56.xml"/><Relationship Id="rId119" Type="http://schemas.openxmlformats.org/officeDocument/2006/relationships/image" Target="../media/image62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5.png"/><Relationship Id="rId81" Type="http://schemas.openxmlformats.org/officeDocument/2006/relationships/image" Target="../media/image43.png"/><Relationship Id="rId86" Type="http://schemas.openxmlformats.org/officeDocument/2006/relationships/customXml" Target="../ink/ink42.xml"/><Relationship Id="rId130" Type="http://schemas.openxmlformats.org/officeDocument/2006/relationships/customXml" Target="../ink/ink64.xml"/><Relationship Id="rId135" Type="http://schemas.openxmlformats.org/officeDocument/2006/relationships/image" Target="../media/image70.png"/><Relationship Id="rId13" Type="http://schemas.openxmlformats.org/officeDocument/2006/relationships/image" Target="../media/image9.png"/><Relationship Id="rId18" Type="http://schemas.openxmlformats.org/officeDocument/2006/relationships/customXml" Target="../ink/ink8.xml"/><Relationship Id="rId39" Type="http://schemas.openxmlformats.org/officeDocument/2006/relationships/image" Target="../media/image22.png"/><Relationship Id="rId109" Type="http://schemas.openxmlformats.org/officeDocument/2006/relationships/image" Target="../media/image57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30.png"/><Relationship Id="rId76" Type="http://schemas.openxmlformats.org/officeDocument/2006/relationships/customXml" Target="../ink/ink37.xml"/><Relationship Id="rId97" Type="http://schemas.openxmlformats.org/officeDocument/2006/relationships/image" Target="../media/image51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125" Type="http://schemas.openxmlformats.org/officeDocument/2006/relationships/image" Target="../media/image65.png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45.xml"/><Relationship Id="rId2" Type="http://schemas.openxmlformats.org/officeDocument/2006/relationships/image" Target="../media/image3.png"/><Relationship Id="rId29" Type="http://schemas.openxmlformats.org/officeDocument/2006/relationships/image" Target="../media/image17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5.png"/><Relationship Id="rId66" Type="http://schemas.openxmlformats.org/officeDocument/2006/relationships/customXml" Target="../ink/ink32.xml"/><Relationship Id="rId87" Type="http://schemas.openxmlformats.org/officeDocument/2006/relationships/image" Target="../media/image46.png"/><Relationship Id="rId110" Type="http://schemas.openxmlformats.org/officeDocument/2006/relationships/customXml" Target="../ink/ink54.xml"/><Relationship Id="rId115" Type="http://schemas.openxmlformats.org/officeDocument/2006/relationships/image" Target="../media/image60.png"/><Relationship Id="rId131" Type="http://schemas.openxmlformats.org/officeDocument/2006/relationships/image" Target="../media/image68.png"/><Relationship Id="rId61" Type="http://schemas.openxmlformats.org/officeDocument/2006/relationships/image" Target="../media/image33.png"/><Relationship Id="rId82" Type="http://schemas.openxmlformats.org/officeDocument/2006/relationships/customXml" Target="../ink/ink40.xml"/><Relationship Id="rId19" Type="http://schemas.openxmlformats.org/officeDocument/2006/relationships/image" Target="../media/image12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20.png"/><Relationship Id="rId56" Type="http://schemas.openxmlformats.org/officeDocument/2006/relationships/customXml" Target="../ink/ink27.xml"/><Relationship Id="rId77" Type="http://schemas.openxmlformats.org/officeDocument/2006/relationships/image" Target="../media/image41.png"/><Relationship Id="rId100" Type="http://schemas.openxmlformats.org/officeDocument/2006/relationships/customXml" Target="../ink/ink49.xml"/><Relationship Id="rId105" Type="http://schemas.openxmlformats.org/officeDocument/2006/relationships/image" Target="../media/image55.png"/><Relationship Id="rId126" Type="http://schemas.openxmlformats.org/officeDocument/2006/relationships/customXml" Target="../ink/ink62.xml"/><Relationship Id="rId8" Type="http://schemas.openxmlformats.org/officeDocument/2006/relationships/customXml" Target="../ink/ink3.xml"/><Relationship Id="rId51" Type="http://schemas.openxmlformats.org/officeDocument/2006/relationships/image" Target="../media/image28.png"/><Relationship Id="rId72" Type="http://schemas.openxmlformats.org/officeDocument/2006/relationships/customXml" Target="../ink/ink35.xml"/><Relationship Id="rId93" Type="http://schemas.openxmlformats.org/officeDocument/2006/relationships/image" Target="../media/image49.png"/><Relationship Id="rId98" Type="http://schemas.openxmlformats.org/officeDocument/2006/relationships/customXml" Target="../ink/ink48.xml"/><Relationship Id="rId121" Type="http://schemas.openxmlformats.org/officeDocument/2006/relationships/image" Target="../media/image63.png"/><Relationship Id="rId3" Type="http://schemas.openxmlformats.org/officeDocument/2006/relationships/image" Target="../media/image4.png"/><Relationship Id="rId25" Type="http://schemas.openxmlformats.org/officeDocument/2006/relationships/image" Target="../media/image15.png"/><Relationship Id="rId46" Type="http://schemas.openxmlformats.org/officeDocument/2006/relationships/customXml" Target="../ink/ink22.xml"/><Relationship Id="rId67" Type="http://schemas.openxmlformats.org/officeDocument/2006/relationships/image" Target="../media/image36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3.png"/><Relationship Id="rId62" Type="http://schemas.openxmlformats.org/officeDocument/2006/relationships/customXml" Target="../ink/ink30.xml"/><Relationship Id="rId83" Type="http://schemas.openxmlformats.org/officeDocument/2006/relationships/image" Target="../media/image44.png"/><Relationship Id="rId88" Type="http://schemas.openxmlformats.org/officeDocument/2006/relationships/customXml" Target="../ink/ink43.xml"/><Relationship Id="rId111" Type="http://schemas.openxmlformats.org/officeDocument/2006/relationships/image" Target="../media/image58.png"/><Relationship Id="rId132" Type="http://schemas.openxmlformats.org/officeDocument/2006/relationships/customXml" Target="../ink/ink65.xml"/><Relationship Id="rId15" Type="http://schemas.openxmlformats.org/officeDocument/2006/relationships/image" Target="../media/image10.png"/><Relationship Id="rId36" Type="http://schemas.openxmlformats.org/officeDocument/2006/relationships/customXml" Target="../ink/ink17.xml"/><Relationship Id="rId57" Type="http://schemas.openxmlformats.org/officeDocument/2006/relationships/image" Target="../media/image31.png"/><Relationship Id="rId106" Type="http://schemas.openxmlformats.org/officeDocument/2006/relationships/customXml" Target="../ink/ink52.xml"/><Relationship Id="rId127" Type="http://schemas.openxmlformats.org/officeDocument/2006/relationships/image" Target="../media/image66.png"/><Relationship Id="rId10" Type="http://schemas.openxmlformats.org/officeDocument/2006/relationships/customXml" Target="../ink/ink4.xml"/><Relationship Id="rId31" Type="http://schemas.openxmlformats.org/officeDocument/2006/relationships/image" Target="../media/image18.png"/><Relationship Id="rId52" Type="http://schemas.openxmlformats.org/officeDocument/2006/relationships/customXml" Target="../ink/ink25.xml"/><Relationship Id="rId73" Type="http://schemas.openxmlformats.org/officeDocument/2006/relationships/image" Target="../media/image39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122" Type="http://schemas.openxmlformats.org/officeDocument/2006/relationships/customXml" Target="../ink/ink60.xml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26" Type="http://schemas.openxmlformats.org/officeDocument/2006/relationships/customXml" Target="../ink/ink12.xml"/><Relationship Id="rId47" Type="http://schemas.openxmlformats.org/officeDocument/2006/relationships/image" Target="../media/image26.png"/><Relationship Id="rId68" Type="http://schemas.openxmlformats.org/officeDocument/2006/relationships/customXml" Target="../ink/ink33.xml"/><Relationship Id="rId89" Type="http://schemas.openxmlformats.org/officeDocument/2006/relationships/image" Target="../media/image47.png"/><Relationship Id="rId112" Type="http://schemas.openxmlformats.org/officeDocument/2006/relationships/customXml" Target="../ink/ink55.xml"/><Relationship Id="rId133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8.png"/><Relationship Id="rId21" Type="http://schemas.openxmlformats.org/officeDocument/2006/relationships/image" Target="../media/image80.png"/><Relationship Id="rId42" Type="http://schemas.openxmlformats.org/officeDocument/2006/relationships/customXml" Target="../ink/ink87.xml"/><Relationship Id="rId63" Type="http://schemas.openxmlformats.org/officeDocument/2006/relationships/image" Target="../media/image101.png"/><Relationship Id="rId84" Type="http://schemas.openxmlformats.org/officeDocument/2006/relationships/customXml" Target="../ink/ink108.xml"/><Relationship Id="rId138" Type="http://schemas.openxmlformats.org/officeDocument/2006/relationships/customXml" Target="../ink/ink135.xml"/><Relationship Id="rId159" Type="http://schemas.openxmlformats.org/officeDocument/2006/relationships/image" Target="../media/image149.png"/><Relationship Id="rId170" Type="http://schemas.openxmlformats.org/officeDocument/2006/relationships/customXml" Target="../ink/ink151.xml"/><Relationship Id="rId191" Type="http://schemas.openxmlformats.org/officeDocument/2006/relationships/image" Target="../media/image165.png"/><Relationship Id="rId107" Type="http://schemas.openxmlformats.org/officeDocument/2006/relationships/image" Target="../media/image123.png"/><Relationship Id="rId11" Type="http://schemas.openxmlformats.org/officeDocument/2006/relationships/image" Target="../media/image75.png"/><Relationship Id="rId32" Type="http://schemas.openxmlformats.org/officeDocument/2006/relationships/customXml" Target="../ink/ink82.xml"/><Relationship Id="rId53" Type="http://schemas.openxmlformats.org/officeDocument/2006/relationships/image" Target="../media/image96.png"/><Relationship Id="rId74" Type="http://schemas.openxmlformats.org/officeDocument/2006/relationships/customXml" Target="../ink/ink103.xml"/><Relationship Id="rId128" Type="http://schemas.openxmlformats.org/officeDocument/2006/relationships/customXml" Target="../ink/ink130.xml"/><Relationship Id="rId149" Type="http://schemas.openxmlformats.org/officeDocument/2006/relationships/image" Target="../media/image144.png"/><Relationship Id="rId5" Type="http://schemas.openxmlformats.org/officeDocument/2006/relationships/image" Target="../media/image72.png"/><Relationship Id="rId95" Type="http://schemas.openxmlformats.org/officeDocument/2006/relationships/image" Target="../media/image117.png"/><Relationship Id="rId160" Type="http://schemas.openxmlformats.org/officeDocument/2006/relationships/customXml" Target="../ink/ink146.xml"/><Relationship Id="rId181" Type="http://schemas.openxmlformats.org/officeDocument/2006/relationships/image" Target="../media/image160.png"/><Relationship Id="rId22" Type="http://schemas.openxmlformats.org/officeDocument/2006/relationships/customXml" Target="../ink/ink77.xml"/><Relationship Id="rId43" Type="http://schemas.openxmlformats.org/officeDocument/2006/relationships/image" Target="../media/image91.png"/><Relationship Id="rId64" Type="http://schemas.openxmlformats.org/officeDocument/2006/relationships/customXml" Target="../ink/ink98.xml"/><Relationship Id="rId118" Type="http://schemas.openxmlformats.org/officeDocument/2006/relationships/customXml" Target="../ink/ink125.xml"/><Relationship Id="rId139" Type="http://schemas.openxmlformats.org/officeDocument/2006/relationships/image" Target="../media/image139.png"/><Relationship Id="rId85" Type="http://schemas.openxmlformats.org/officeDocument/2006/relationships/image" Target="../media/image112.png"/><Relationship Id="rId150" Type="http://schemas.openxmlformats.org/officeDocument/2006/relationships/customXml" Target="../ink/ink141.xml"/><Relationship Id="rId171" Type="http://schemas.openxmlformats.org/officeDocument/2006/relationships/image" Target="../media/image155.png"/><Relationship Id="rId192" Type="http://schemas.openxmlformats.org/officeDocument/2006/relationships/customXml" Target="../ink/ink162.xml"/><Relationship Id="rId12" Type="http://schemas.openxmlformats.org/officeDocument/2006/relationships/customXml" Target="../ink/ink72.xml"/><Relationship Id="rId33" Type="http://schemas.openxmlformats.org/officeDocument/2006/relationships/image" Target="../media/image86.png"/><Relationship Id="rId108" Type="http://schemas.openxmlformats.org/officeDocument/2006/relationships/customXml" Target="../ink/ink120.xml"/><Relationship Id="rId129" Type="http://schemas.openxmlformats.org/officeDocument/2006/relationships/image" Target="../media/image134.png"/><Relationship Id="rId54" Type="http://schemas.openxmlformats.org/officeDocument/2006/relationships/customXml" Target="../ink/ink93.xml"/><Relationship Id="rId75" Type="http://schemas.openxmlformats.org/officeDocument/2006/relationships/image" Target="../media/image107.png"/><Relationship Id="rId96" Type="http://schemas.openxmlformats.org/officeDocument/2006/relationships/customXml" Target="../ink/ink114.xml"/><Relationship Id="rId140" Type="http://schemas.openxmlformats.org/officeDocument/2006/relationships/customXml" Target="../ink/ink136.xml"/><Relationship Id="rId161" Type="http://schemas.openxmlformats.org/officeDocument/2006/relationships/image" Target="../media/image150.png"/><Relationship Id="rId182" Type="http://schemas.openxmlformats.org/officeDocument/2006/relationships/customXml" Target="../ink/ink157.xml"/><Relationship Id="rId6" Type="http://schemas.openxmlformats.org/officeDocument/2006/relationships/customXml" Target="../ink/ink69.xml"/><Relationship Id="rId23" Type="http://schemas.openxmlformats.org/officeDocument/2006/relationships/image" Target="../media/image81.png"/><Relationship Id="rId119" Type="http://schemas.openxmlformats.org/officeDocument/2006/relationships/image" Target="../media/image129.png"/><Relationship Id="rId44" Type="http://schemas.openxmlformats.org/officeDocument/2006/relationships/customXml" Target="../ink/ink88.xml"/><Relationship Id="rId65" Type="http://schemas.openxmlformats.org/officeDocument/2006/relationships/image" Target="../media/image102.png"/><Relationship Id="rId86" Type="http://schemas.openxmlformats.org/officeDocument/2006/relationships/customXml" Target="../ink/ink109.xml"/><Relationship Id="rId130" Type="http://schemas.openxmlformats.org/officeDocument/2006/relationships/customXml" Target="../ink/ink131.xml"/><Relationship Id="rId151" Type="http://schemas.openxmlformats.org/officeDocument/2006/relationships/image" Target="../media/image145.png"/><Relationship Id="rId172" Type="http://schemas.openxmlformats.org/officeDocument/2006/relationships/customXml" Target="../ink/ink152.xml"/><Relationship Id="rId193" Type="http://schemas.openxmlformats.org/officeDocument/2006/relationships/image" Target="../media/image166.png"/><Relationship Id="rId13" Type="http://schemas.openxmlformats.org/officeDocument/2006/relationships/image" Target="../media/image76.png"/><Relationship Id="rId109" Type="http://schemas.openxmlformats.org/officeDocument/2006/relationships/image" Target="../media/image124.png"/><Relationship Id="rId34" Type="http://schemas.openxmlformats.org/officeDocument/2006/relationships/customXml" Target="../ink/ink83.xml"/><Relationship Id="rId55" Type="http://schemas.openxmlformats.org/officeDocument/2006/relationships/image" Target="../media/image97.png"/><Relationship Id="rId76" Type="http://schemas.openxmlformats.org/officeDocument/2006/relationships/customXml" Target="../ink/ink104.xml"/><Relationship Id="rId97" Type="http://schemas.openxmlformats.org/officeDocument/2006/relationships/image" Target="../media/image118.png"/><Relationship Id="rId120" Type="http://schemas.openxmlformats.org/officeDocument/2006/relationships/customXml" Target="../ink/ink126.xml"/><Relationship Id="rId141" Type="http://schemas.openxmlformats.org/officeDocument/2006/relationships/image" Target="../media/image140.png"/><Relationship Id="rId7" Type="http://schemas.openxmlformats.org/officeDocument/2006/relationships/image" Target="../media/image73.png"/><Relationship Id="rId162" Type="http://schemas.openxmlformats.org/officeDocument/2006/relationships/customXml" Target="../ink/ink147.xml"/><Relationship Id="rId183" Type="http://schemas.openxmlformats.org/officeDocument/2006/relationships/image" Target="../media/image161.png"/><Relationship Id="rId2" Type="http://schemas.openxmlformats.org/officeDocument/2006/relationships/customXml" Target="../ink/ink67.xml"/><Relationship Id="rId29" Type="http://schemas.openxmlformats.org/officeDocument/2006/relationships/image" Target="../media/image84.png"/><Relationship Id="rId24" Type="http://schemas.openxmlformats.org/officeDocument/2006/relationships/customXml" Target="../ink/ink78.xml"/><Relationship Id="rId40" Type="http://schemas.openxmlformats.org/officeDocument/2006/relationships/customXml" Target="../ink/ink86.xml"/><Relationship Id="rId45" Type="http://schemas.openxmlformats.org/officeDocument/2006/relationships/image" Target="../media/image92.png"/><Relationship Id="rId66" Type="http://schemas.openxmlformats.org/officeDocument/2006/relationships/customXml" Target="../ink/ink99.xml"/><Relationship Id="rId87" Type="http://schemas.openxmlformats.org/officeDocument/2006/relationships/image" Target="../media/image113.png"/><Relationship Id="rId110" Type="http://schemas.openxmlformats.org/officeDocument/2006/relationships/customXml" Target="../ink/ink121.xml"/><Relationship Id="rId115" Type="http://schemas.openxmlformats.org/officeDocument/2006/relationships/image" Target="../media/image127.png"/><Relationship Id="rId131" Type="http://schemas.openxmlformats.org/officeDocument/2006/relationships/image" Target="../media/image135.png"/><Relationship Id="rId136" Type="http://schemas.openxmlformats.org/officeDocument/2006/relationships/customXml" Target="../ink/ink134.xml"/><Relationship Id="rId157" Type="http://schemas.openxmlformats.org/officeDocument/2006/relationships/image" Target="../media/image148.png"/><Relationship Id="rId178" Type="http://schemas.openxmlformats.org/officeDocument/2006/relationships/customXml" Target="../ink/ink155.xml"/><Relationship Id="rId61" Type="http://schemas.openxmlformats.org/officeDocument/2006/relationships/image" Target="../media/image100.png"/><Relationship Id="rId82" Type="http://schemas.openxmlformats.org/officeDocument/2006/relationships/customXml" Target="../ink/ink107.xml"/><Relationship Id="rId152" Type="http://schemas.openxmlformats.org/officeDocument/2006/relationships/customXml" Target="../ink/ink142.xml"/><Relationship Id="rId173" Type="http://schemas.openxmlformats.org/officeDocument/2006/relationships/image" Target="../media/image156.png"/><Relationship Id="rId194" Type="http://schemas.openxmlformats.org/officeDocument/2006/relationships/customXml" Target="../ink/ink163.xml"/><Relationship Id="rId199" Type="http://schemas.openxmlformats.org/officeDocument/2006/relationships/image" Target="../media/image169.png"/><Relationship Id="rId203" Type="http://schemas.openxmlformats.org/officeDocument/2006/relationships/image" Target="../media/image171.png"/><Relationship Id="rId19" Type="http://schemas.openxmlformats.org/officeDocument/2006/relationships/image" Target="../media/image79.png"/><Relationship Id="rId14" Type="http://schemas.openxmlformats.org/officeDocument/2006/relationships/customXml" Target="../ink/ink73.xml"/><Relationship Id="rId30" Type="http://schemas.openxmlformats.org/officeDocument/2006/relationships/customXml" Target="../ink/ink81.xml"/><Relationship Id="rId35" Type="http://schemas.openxmlformats.org/officeDocument/2006/relationships/image" Target="../media/image87.png"/><Relationship Id="rId56" Type="http://schemas.openxmlformats.org/officeDocument/2006/relationships/customXml" Target="../ink/ink94.xml"/><Relationship Id="rId77" Type="http://schemas.openxmlformats.org/officeDocument/2006/relationships/image" Target="../media/image108.png"/><Relationship Id="rId100" Type="http://schemas.openxmlformats.org/officeDocument/2006/relationships/customXml" Target="../ink/ink116.xml"/><Relationship Id="rId105" Type="http://schemas.openxmlformats.org/officeDocument/2006/relationships/image" Target="../media/image122.png"/><Relationship Id="rId126" Type="http://schemas.openxmlformats.org/officeDocument/2006/relationships/customXml" Target="../ink/ink129.xml"/><Relationship Id="rId147" Type="http://schemas.openxmlformats.org/officeDocument/2006/relationships/image" Target="../media/image143.png"/><Relationship Id="rId168" Type="http://schemas.openxmlformats.org/officeDocument/2006/relationships/customXml" Target="../ink/ink150.xml"/><Relationship Id="rId8" Type="http://schemas.openxmlformats.org/officeDocument/2006/relationships/customXml" Target="../ink/ink70.xml"/><Relationship Id="rId51" Type="http://schemas.openxmlformats.org/officeDocument/2006/relationships/image" Target="../media/image95.png"/><Relationship Id="rId72" Type="http://schemas.openxmlformats.org/officeDocument/2006/relationships/customXml" Target="../ink/ink102.xml"/><Relationship Id="rId93" Type="http://schemas.openxmlformats.org/officeDocument/2006/relationships/image" Target="../media/image116.png"/><Relationship Id="rId98" Type="http://schemas.openxmlformats.org/officeDocument/2006/relationships/customXml" Target="../ink/ink115.xml"/><Relationship Id="rId121" Type="http://schemas.openxmlformats.org/officeDocument/2006/relationships/image" Target="../media/image130.png"/><Relationship Id="rId142" Type="http://schemas.openxmlformats.org/officeDocument/2006/relationships/customXml" Target="../ink/ink137.xml"/><Relationship Id="rId163" Type="http://schemas.openxmlformats.org/officeDocument/2006/relationships/image" Target="../media/image151.png"/><Relationship Id="rId184" Type="http://schemas.openxmlformats.org/officeDocument/2006/relationships/customXml" Target="../ink/ink158.xml"/><Relationship Id="rId189" Type="http://schemas.openxmlformats.org/officeDocument/2006/relationships/image" Target="../media/image164.png"/><Relationship Id="rId3" Type="http://schemas.openxmlformats.org/officeDocument/2006/relationships/image" Target="../media/image71.png"/><Relationship Id="rId25" Type="http://schemas.openxmlformats.org/officeDocument/2006/relationships/image" Target="../media/image82.png"/><Relationship Id="rId46" Type="http://schemas.openxmlformats.org/officeDocument/2006/relationships/customXml" Target="../ink/ink89.xml"/><Relationship Id="rId67" Type="http://schemas.openxmlformats.org/officeDocument/2006/relationships/image" Target="../media/image103.png"/><Relationship Id="rId116" Type="http://schemas.openxmlformats.org/officeDocument/2006/relationships/customXml" Target="../ink/ink124.xml"/><Relationship Id="rId137" Type="http://schemas.openxmlformats.org/officeDocument/2006/relationships/image" Target="../media/image138.png"/><Relationship Id="rId158" Type="http://schemas.openxmlformats.org/officeDocument/2006/relationships/customXml" Target="../ink/ink145.xml"/><Relationship Id="rId20" Type="http://schemas.openxmlformats.org/officeDocument/2006/relationships/customXml" Target="../ink/ink76.xml"/><Relationship Id="rId41" Type="http://schemas.openxmlformats.org/officeDocument/2006/relationships/image" Target="../media/image90.png"/><Relationship Id="rId62" Type="http://schemas.openxmlformats.org/officeDocument/2006/relationships/customXml" Target="../ink/ink97.xml"/><Relationship Id="rId83" Type="http://schemas.openxmlformats.org/officeDocument/2006/relationships/image" Target="../media/image111.png"/><Relationship Id="rId88" Type="http://schemas.openxmlformats.org/officeDocument/2006/relationships/customXml" Target="../ink/ink110.xml"/><Relationship Id="rId111" Type="http://schemas.openxmlformats.org/officeDocument/2006/relationships/image" Target="../media/image125.png"/><Relationship Id="rId132" Type="http://schemas.openxmlformats.org/officeDocument/2006/relationships/customXml" Target="../ink/ink132.xml"/><Relationship Id="rId153" Type="http://schemas.openxmlformats.org/officeDocument/2006/relationships/image" Target="../media/image146.png"/><Relationship Id="rId174" Type="http://schemas.openxmlformats.org/officeDocument/2006/relationships/customXml" Target="../ink/ink153.xml"/><Relationship Id="rId179" Type="http://schemas.openxmlformats.org/officeDocument/2006/relationships/image" Target="../media/image159.png"/><Relationship Id="rId195" Type="http://schemas.openxmlformats.org/officeDocument/2006/relationships/image" Target="../media/image167.png"/><Relationship Id="rId190" Type="http://schemas.openxmlformats.org/officeDocument/2006/relationships/customXml" Target="../ink/ink161.xml"/><Relationship Id="rId15" Type="http://schemas.openxmlformats.org/officeDocument/2006/relationships/image" Target="../media/image77.png"/><Relationship Id="rId36" Type="http://schemas.openxmlformats.org/officeDocument/2006/relationships/customXml" Target="../ink/ink84.xml"/><Relationship Id="rId57" Type="http://schemas.openxmlformats.org/officeDocument/2006/relationships/image" Target="../media/image98.png"/><Relationship Id="rId106" Type="http://schemas.openxmlformats.org/officeDocument/2006/relationships/customXml" Target="../ink/ink119.xml"/><Relationship Id="rId127" Type="http://schemas.openxmlformats.org/officeDocument/2006/relationships/image" Target="../media/image133.png"/><Relationship Id="rId10" Type="http://schemas.openxmlformats.org/officeDocument/2006/relationships/customXml" Target="../ink/ink71.xml"/><Relationship Id="rId31" Type="http://schemas.openxmlformats.org/officeDocument/2006/relationships/image" Target="../media/image85.png"/><Relationship Id="rId52" Type="http://schemas.openxmlformats.org/officeDocument/2006/relationships/customXml" Target="../ink/ink92.xml"/><Relationship Id="rId73" Type="http://schemas.openxmlformats.org/officeDocument/2006/relationships/image" Target="../media/image106.png"/><Relationship Id="rId78" Type="http://schemas.openxmlformats.org/officeDocument/2006/relationships/customXml" Target="../ink/ink105.xml"/><Relationship Id="rId94" Type="http://schemas.openxmlformats.org/officeDocument/2006/relationships/customXml" Target="../ink/ink113.xml"/><Relationship Id="rId99" Type="http://schemas.openxmlformats.org/officeDocument/2006/relationships/image" Target="../media/image119.png"/><Relationship Id="rId101" Type="http://schemas.openxmlformats.org/officeDocument/2006/relationships/image" Target="../media/image120.png"/><Relationship Id="rId122" Type="http://schemas.openxmlformats.org/officeDocument/2006/relationships/customXml" Target="../ink/ink127.xml"/><Relationship Id="rId143" Type="http://schemas.openxmlformats.org/officeDocument/2006/relationships/image" Target="../media/image141.png"/><Relationship Id="rId148" Type="http://schemas.openxmlformats.org/officeDocument/2006/relationships/customXml" Target="../ink/ink140.xml"/><Relationship Id="rId164" Type="http://schemas.openxmlformats.org/officeDocument/2006/relationships/customXml" Target="../ink/ink148.xml"/><Relationship Id="rId169" Type="http://schemas.openxmlformats.org/officeDocument/2006/relationships/image" Target="../media/image154.png"/><Relationship Id="rId185" Type="http://schemas.openxmlformats.org/officeDocument/2006/relationships/image" Target="../media/image162.png"/><Relationship Id="rId4" Type="http://schemas.openxmlformats.org/officeDocument/2006/relationships/customXml" Target="../ink/ink68.xml"/><Relationship Id="rId9" Type="http://schemas.openxmlformats.org/officeDocument/2006/relationships/image" Target="../media/image74.png"/><Relationship Id="rId180" Type="http://schemas.openxmlformats.org/officeDocument/2006/relationships/customXml" Target="../ink/ink156.xml"/><Relationship Id="rId26" Type="http://schemas.openxmlformats.org/officeDocument/2006/relationships/customXml" Target="../ink/ink79.xml"/><Relationship Id="rId47" Type="http://schemas.openxmlformats.org/officeDocument/2006/relationships/image" Target="../media/image93.png"/><Relationship Id="rId68" Type="http://schemas.openxmlformats.org/officeDocument/2006/relationships/customXml" Target="../ink/ink100.xml"/><Relationship Id="rId89" Type="http://schemas.openxmlformats.org/officeDocument/2006/relationships/image" Target="../media/image114.png"/><Relationship Id="rId112" Type="http://schemas.openxmlformats.org/officeDocument/2006/relationships/customXml" Target="../ink/ink122.xml"/><Relationship Id="rId133" Type="http://schemas.openxmlformats.org/officeDocument/2006/relationships/image" Target="../media/image136.png"/><Relationship Id="rId154" Type="http://schemas.openxmlformats.org/officeDocument/2006/relationships/customXml" Target="../ink/ink143.xml"/><Relationship Id="rId175" Type="http://schemas.openxmlformats.org/officeDocument/2006/relationships/image" Target="../media/image157.png"/><Relationship Id="rId196" Type="http://schemas.openxmlformats.org/officeDocument/2006/relationships/customXml" Target="../ink/ink164.xml"/><Relationship Id="rId200" Type="http://schemas.openxmlformats.org/officeDocument/2006/relationships/customXml" Target="../ink/ink166.xml"/><Relationship Id="rId16" Type="http://schemas.openxmlformats.org/officeDocument/2006/relationships/customXml" Target="../ink/ink74.xml"/><Relationship Id="rId37" Type="http://schemas.openxmlformats.org/officeDocument/2006/relationships/image" Target="../media/image88.png"/><Relationship Id="rId58" Type="http://schemas.openxmlformats.org/officeDocument/2006/relationships/customXml" Target="../ink/ink95.xml"/><Relationship Id="rId79" Type="http://schemas.openxmlformats.org/officeDocument/2006/relationships/image" Target="../media/image109.png"/><Relationship Id="rId102" Type="http://schemas.openxmlformats.org/officeDocument/2006/relationships/customXml" Target="../ink/ink117.xml"/><Relationship Id="rId123" Type="http://schemas.openxmlformats.org/officeDocument/2006/relationships/image" Target="../media/image131.png"/><Relationship Id="rId144" Type="http://schemas.openxmlformats.org/officeDocument/2006/relationships/customXml" Target="../ink/ink138.xml"/><Relationship Id="rId90" Type="http://schemas.openxmlformats.org/officeDocument/2006/relationships/customXml" Target="../ink/ink111.xml"/><Relationship Id="rId165" Type="http://schemas.openxmlformats.org/officeDocument/2006/relationships/image" Target="../media/image152.png"/><Relationship Id="rId186" Type="http://schemas.openxmlformats.org/officeDocument/2006/relationships/customXml" Target="../ink/ink159.xml"/><Relationship Id="rId27" Type="http://schemas.openxmlformats.org/officeDocument/2006/relationships/image" Target="../media/image83.png"/><Relationship Id="rId48" Type="http://schemas.openxmlformats.org/officeDocument/2006/relationships/customXml" Target="../ink/ink90.xml"/><Relationship Id="rId69" Type="http://schemas.openxmlformats.org/officeDocument/2006/relationships/image" Target="../media/image104.png"/><Relationship Id="rId113" Type="http://schemas.openxmlformats.org/officeDocument/2006/relationships/image" Target="../media/image126.png"/><Relationship Id="rId134" Type="http://schemas.openxmlformats.org/officeDocument/2006/relationships/customXml" Target="../ink/ink133.xml"/><Relationship Id="rId80" Type="http://schemas.openxmlformats.org/officeDocument/2006/relationships/customXml" Target="../ink/ink106.xml"/><Relationship Id="rId155" Type="http://schemas.openxmlformats.org/officeDocument/2006/relationships/image" Target="../media/image147.png"/><Relationship Id="rId176" Type="http://schemas.openxmlformats.org/officeDocument/2006/relationships/customXml" Target="../ink/ink154.xml"/><Relationship Id="rId197" Type="http://schemas.openxmlformats.org/officeDocument/2006/relationships/image" Target="../media/image168.png"/><Relationship Id="rId201" Type="http://schemas.openxmlformats.org/officeDocument/2006/relationships/image" Target="../media/image170.png"/><Relationship Id="rId17" Type="http://schemas.openxmlformats.org/officeDocument/2006/relationships/image" Target="../media/image78.png"/><Relationship Id="rId38" Type="http://schemas.openxmlformats.org/officeDocument/2006/relationships/customXml" Target="../ink/ink85.xml"/><Relationship Id="rId59" Type="http://schemas.openxmlformats.org/officeDocument/2006/relationships/image" Target="../media/image99.png"/><Relationship Id="rId103" Type="http://schemas.openxmlformats.org/officeDocument/2006/relationships/image" Target="../media/image121.png"/><Relationship Id="rId124" Type="http://schemas.openxmlformats.org/officeDocument/2006/relationships/customXml" Target="../ink/ink128.xml"/><Relationship Id="rId70" Type="http://schemas.openxmlformats.org/officeDocument/2006/relationships/customXml" Target="../ink/ink101.xml"/><Relationship Id="rId91" Type="http://schemas.openxmlformats.org/officeDocument/2006/relationships/image" Target="../media/image115.png"/><Relationship Id="rId145" Type="http://schemas.openxmlformats.org/officeDocument/2006/relationships/image" Target="../media/image142.png"/><Relationship Id="rId166" Type="http://schemas.openxmlformats.org/officeDocument/2006/relationships/customXml" Target="../ink/ink149.xml"/><Relationship Id="rId187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80.xml"/><Relationship Id="rId49" Type="http://schemas.openxmlformats.org/officeDocument/2006/relationships/image" Target="../media/image94.png"/><Relationship Id="rId114" Type="http://schemas.openxmlformats.org/officeDocument/2006/relationships/customXml" Target="../ink/ink123.xml"/><Relationship Id="rId60" Type="http://schemas.openxmlformats.org/officeDocument/2006/relationships/customXml" Target="../ink/ink96.xml"/><Relationship Id="rId81" Type="http://schemas.openxmlformats.org/officeDocument/2006/relationships/image" Target="../media/image110.png"/><Relationship Id="rId135" Type="http://schemas.openxmlformats.org/officeDocument/2006/relationships/image" Target="../media/image137.png"/><Relationship Id="rId156" Type="http://schemas.openxmlformats.org/officeDocument/2006/relationships/customXml" Target="../ink/ink144.xml"/><Relationship Id="rId177" Type="http://schemas.openxmlformats.org/officeDocument/2006/relationships/image" Target="../media/image158.png"/><Relationship Id="rId198" Type="http://schemas.openxmlformats.org/officeDocument/2006/relationships/customXml" Target="../ink/ink165.xml"/><Relationship Id="rId202" Type="http://schemas.openxmlformats.org/officeDocument/2006/relationships/customXml" Target="../ink/ink167.xml"/><Relationship Id="rId18" Type="http://schemas.openxmlformats.org/officeDocument/2006/relationships/customXml" Target="../ink/ink75.xml"/><Relationship Id="rId39" Type="http://schemas.openxmlformats.org/officeDocument/2006/relationships/image" Target="../media/image89.png"/><Relationship Id="rId50" Type="http://schemas.openxmlformats.org/officeDocument/2006/relationships/customXml" Target="../ink/ink91.xml"/><Relationship Id="rId104" Type="http://schemas.openxmlformats.org/officeDocument/2006/relationships/customXml" Target="../ink/ink118.xml"/><Relationship Id="rId125" Type="http://schemas.openxmlformats.org/officeDocument/2006/relationships/image" Target="../media/image132.png"/><Relationship Id="rId146" Type="http://schemas.openxmlformats.org/officeDocument/2006/relationships/customXml" Target="../ink/ink139.xml"/><Relationship Id="rId167" Type="http://schemas.openxmlformats.org/officeDocument/2006/relationships/image" Target="../media/image153.png"/><Relationship Id="rId188" Type="http://schemas.openxmlformats.org/officeDocument/2006/relationships/customXml" Target="../ink/ink160.xml"/><Relationship Id="rId71" Type="http://schemas.openxmlformats.org/officeDocument/2006/relationships/image" Target="../media/image105.png"/><Relationship Id="rId92" Type="http://schemas.openxmlformats.org/officeDocument/2006/relationships/customXml" Target="../ink/ink112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9.png"/><Relationship Id="rId21" Type="http://schemas.openxmlformats.org/officeDocument/2006/relationships/image" Target="../media/image181.png"/><Relationship Id="rId42" Type="http://schemas.openxmlformats.org/officeDocument/2006/relationships/customXml" Target="../ink/ink188.xml"/><Relationship Id="rId63" Type="http://schemas.openxmlformats.org/officeDocument/2006/relationships/image" Target="../media/image202.png"/><Relationship Id="rId84" Type="http://schemas.openxmlformats.org/officeDocument/2006/relationships/customXml" Target="../ink/ink209.xml"/><Relationship Id="rId138" Type="http://schemas.openxmlformats.org/officeDocument/2006/relationships/customXml" Target="../ink/ink236.xml"/><Relationship Id="rId159" Type="http://schemas.openxmlformats.org/officeDocument/2006/relationships/image" Target="../media/image250.png"/><Relationship Id="rId170" Type="http://schemas.openxmlformats.org/officeDocument/2006/relationships/customXml" Target="../ink/ink252.xml"/><Relationship Id="rId191" Type="http://schemas.openxmlformats.org/officeDocument/2006/relationships/image" Target="../media/image266.png"/><Relationship Id="rId205" Type="http://schemas.openxmlformats.org/officeDocument/2006/relationships/image" Target="../media/image273.png"/><Relationship Id="rId107" Type="http://schemas.openxmlformats.org/officeDocument/2006/relationships/image" Target="../media/image224.png"/><Relationship Id="rId11" Type="http://schemas.openxmlformats.org/officeDocument/2006/relationships/image" Target="../media/image176.png"/><Relationship Id="rId32" Type="http://schemas.openxmlformats.org/officeDocument/2006/relationships/customXml" Target="../ink/ink183.xml"/><Relationship Id="rId53" Type="http://schemas.openxmlformats.org/officeDocument/2006/relationships/image" Target="../media/image197.png"/><Relationship Id="rId74" Type="http://schemas.openxmlformats.org/officeDocument/2006/relationships/customXml" Target="../ink/ink204.xml"/><Relationship Id="rId128" Type="http://schemas.openxmlformats.org/officeDocument/2006/relationships/customXml" Target="../ink/ink231.xml"/><Relationship Id="rId149" Type="http://schemas.openxmlformats.org/officeDocument/2006/relationships/image" Target="../media/image245.png"/><Relationship Id="rId5" Type="http://schemas.openxmlformats.org/officeDocument/2006/relationships/image" Target="../media/image173.png"/><Relationship Id="rId95" Type="http://schemas.openxmlformats.org/officeDocument/2006/relationships/image" Target="../media/image218.png"/><Relationship Id="rId160" Type="http://schemas.openxmlformats.org/officeDocument/2006/relationships/customXml" Target="../ink/ink247.xml"/><Relationship Id="rId181" Type="http://schemas.openxmlformats.org/officeDocument/2006/relationships/image" Target="../media/image261.png"/><Relationship Id="rId216" Type="http://schemas.openxmlformats.org/officeDocument/2006/relationships/customXml" Target="../ink/ink275.xml"/><Relationship Id="rId22" Type="http://schemas.openxmlformats.org/officeDocument/2006/relationships/customXml" Target="../ink/ink178.xml"/><Relationship Id="rId43" Type="http://schemas.openxmlformats.org/officeDocument/2006/relationships/image" Target="../media/image192.png"/><Relationship Id="rId64" Type="http://schemas.openxmlformats.org/officeDocument/2006/relationships/customXml" Target="../ink/ink199.xml"/><Relationship Id="rId118" Type="http://schemas.openxmlformats.org/officeDocument/2006/relationships/customXml" Target="../ink/ink226.xml"/><Relationship Id="rId139" Type="http://schemas.openxmlformats.org/officeDocument/2006/relationships/image" Target="../media/image240.png"/><Relationship Id="rId85" Type="http://schemas.openxmlformats.org/officeDocument/2006/relationships/image" Target="../media/image213.png"/><Relationship Id="rId150" Type="http://schemas.openxmlformats.org/officeDocument/2006/relationships/customXml" Target="../ink/ink242.xml"/><Relationship Id="rId171" Type="http://schemas.openxmlformats.org/officeDocument/2006/relationships/image" Target="../media/image256.png"/><Relationship Id="rId192" Type="http://schemas.openxmlformats.org/officeDocument/2006/relationships/customXml" Target="../ink/ink263.xml"/><Relationship Id="rId206" Type="http://schemas.openxmlformats.org/officeDocument/2006/relationships/customXml" Target="../ink/ink270.xml"/><Relationship Id="rId12" Type="http://schemas.openxmlformats.org/officeDocument/2006/relationships/customXml" Target="../ink/ink173.xml"/><Relationship Id="rId33" Type="http://schemas.openxmlformats.org/officeDocument/2006/relationships/image" Target="../media/image187.png"/><Relationship Id="rId108" Type="http://schemas.openxmlformats.org/officeDocument/2006/relationships/customXml" Target="../ink/ink221.xml"/><Relationship Id="rId129" Type="http://schemas.openxmlformats.org/officeDocument/2006/relationships/image" Target="../media/image235.png"/><Relationship Id="rId54" Type="http://schemas.openxmlformats.org/officeDocument/2006/relationships/customXml" Target="../ink/ink194.xml"/><Relationship Id="rId75" Type="http://schemas.openxmlformats.org/officeDocument/2006/relationships/image" Target="../media/image208.png"/><Relationship Id="rId96" Type="http://schemas.openxmlformats.org/officeDocument/2006/relationships/customXml" Target="../ink/ink215.xml"/><Relationship Id="rId140" Type="http://schemas.openxmlformats.org/officeDocument/2006/relationships/customXml" Target="../ink/ink237.xml"/><Relationship Id="rId161" Type="http://schemas.openxmlformats.org/officeDocument/2006/relationships/image" Target="../media/image251.png"/><Relationship Id="rId182" Type="http://schemas.openxmlformats.org/officeDocument/2006/relationships/customXml" Target="../ink/ink258.xml"/><Relationship Id="rId217" Type="http://schemas.openxmlformats.org/officeDocument/2006/relationships/image" Target="../media/image279.png"/><Relationship Id="rId6" Type="http://schemas.openxmlformats.org/officeDocument/2006/relationships/customXml" Target="../ink/ink170.xml"/><Relationship Id="rId23" Type="http://schemas.openxmlformats.org/officeDocument/2006/relationships/image" Target="../media/image182.png"/><Relationship Id="rId119" Type="http://schemas.openxmlformats.org/officeDocument/2006/relationships/image" Target="../media/image230.png"/><Relationship Id="rId44" Type="http://schemas.openxmlformats.org/officeDocument/2006/relationships/customXml" Target="../ink/ink189.xml"/><Relationship Id="rId65" Type="http://schemas.openxmlformats.org/officeDocument/2006/relationships/image" Target="../media/image203.png"/><Relationship Id="rId86" Type="http://schemas.openxmlformats.org/officeDocument/2006/relationships/customXml" Target="../ink/ink210.xml"/><Relationship Id="rId130" Type="http://schemas.openxmlformats.org/officeDocument/2006/relationships/customXml" Target="../ink/ink232.xml"/><Relationship Id="rId151" Type="http://schemas.openxmlformats.org/officeDocument/2006/relationships/image" Target="../media/image246.png"/><Relationship Id="rId172" Type="http://schemas.openxmlformats.org/officeDocument/2006/relationships/customXml" Target="../ink/ink253.xml"/><Relationship Id="rId193" Type="http://schemas.openxmlformats.org/officeDocument/2006/relationships/image" Target="../media/image267.png"/><Relationship Id="rId207" Type="http://schemas.openxmlformats.org/officeDocument/2006/relationships/image" Target="../media/image274.png"/><Relationship Id="rId13" Type="http://schemas.openxmlformats.org/officeDocument/2006/relationships/image" Target="../media/image177.png"/><Relationship Id="rId109" Type="http://schemas.openxmlformats.org/officeDocument/2006/relationships/image" Target="../media/image225.png"/><Relationship Id="rId34" Type="http://schemas.openxmlformats.org/officeDocument/2006/relationships/customXml" Target="../ink/ink184.xml"/><Relationship Id="rId55" Type="http://schemas.openxmlformats.org/officeDocument/2006/relationships/image" Target="../media/image198.png"/><Relationship Id="rId76" Type="http://schemas.openxmlformats.org/officeDocument/2006/relationships/customXml" Target="../ink/ink205.xml"/><Relationship Id="rId97" Type="http://schemas.openxmlformats.org/officeDocument/2006/relationships/image" Target="../media/image219.png"/><Relationship Id="rId120" Type="http://schemas.openxmlformats.org/officeDocument/2006/relationships/customXml" Target="../ink/ink227.xml"/><Relationship Id="rId141" Type="http://schemas.openxmlformats.org/officeDocument/2006/relationships/image" Target="../media/image241.png"/><Relationship Id="rId7" Type="http://schemas.openxmlformats.org/officeDocument/2006/relationships/image" Target="../media/image174.png"/><Relationship Id="rId162" Type="http://schemas.openxmlformats.org/officeDocument/2006/relationships/customXml" Target="../ink/ink248.xml"/><Relationship Id="rId183" Type="http://schemas.openxmlformats.org/officeDocument/2006/relationships/image" Target="../media/image262.png"/><Relationship Id="rId218" Type="http://schemas.openxmlformats.org/officeDocument/2006/relationships/customXml" Target="../ink/ink276.xml"/><Relationship Id="rId24" Type="http://schemas.openxmlformats.org/officeDocument/2006/relationships/customXml" Target="../ink/ink179.xml"/><Relationship Id="rId45" Type="http://schemas.openxmlformats.org/officeDocument/2006/relationships/image" Target="../media/image193.png"/><Relationship Id="rId66" Type="http://schemas.openxmlformats.org/officeDocument/2006/relationships/customXml" Target="../ink/ink200.xml"/><Relationship Id="rId87" Type="http://schemas.openxmlformats.org/officeDocument/2006/relationships/image" Target="../media/image214.png"/><Relationship Id="rId110" Type="http://schemas.openxmlformats.org/officeDocument/2006/relationships/customXml" Target="../ink/ink222.xml"/><Relationship Id="rId131" Type="http://schemas.openxmlformats.org/officeDocument/2006/relationships/image" Target="../media/image236.png"/><Relationship Id="rId152" Type="http://schemas.openxmlformats.org/officeDocument/2006/relationships/customXml" Target="../ink/ink243.xml"/><Relationship Id="rId173" Type="http://schemas.openxmlformats.org/officeDocument/2006/relationships/image" Target="../media/image257.png"/><Relationship Id="rId194" Type="http://schemas.openxmlformats.org/officeDocument/2006/relationships/customXml" Target="../ink/ink264.xml"/><Relationship Id="rId208" Type="http://schemas.openxmlformats.org/officeDocument/2006/relationships/customXml" Target="../ink/ink271.xml"/><Relationship Id="rId14" Type="http://schemas.openxmlformats.org/officeDocument/2006/relationships/customXml" Target="../ink/ink174.xml"/><Relationship Id="rId35" Type="http://schemas.openxmlformats.org/officeDocument/2006/relationships/image" Target="../media/image188.png"/><Relationship Id="rId56" Type="http://schemas.openxmlformats.org/officeDocument/2006/relationships/customXml" Target="../ink/ink195.xml"/><Relationship Id="rId77" Type="http://schemas.openxmlformats.org/officeDocument/2006/relationships/image" Target="../media/image209.png"/><Relationship Id="rId100" Type="http://schemas.openxmlformats.org/officeDocument/2006/relationships/customXml" Target="../ink/ink217.xml"/><Relationship Id="rId8" Type="http://schemas.openxmlformats.org/officeDocument/2006/relationships/customXml" Target="../ink/ink171.xml"/><Relationship Id="rId51" Type="http://schemas.openxmlformats.org/officeDocument/2006/relationships/image" Target="../media/image196.png"/><Relationship Id="rId72" Type="http://schemas.openxmlformats.org/officeDocument/2006/relationships/customXml" Target="../ink/ink203.xml"/><Relationship Id="rId93" Type="http://schemas.openxmlformats.org/officeDocument/2006/relationships/image" Target="../media/image217.png"/><Relationship Id="rId98" Type="http://schemas.openxmlformats.org/officeDocument/2006/relationships/customXml" Target="../ink/ink216.xml"/><Relationship Id="rId121" Type="http://schemas.openxmlformats.org/officeDocument/2006/relationships/image" Target="../media/image231.png"/><Relationship Id="rId142" Type="http://schemas.openxmlformats.org/officeDocument/2006/relationships/customXml" Target="../ink/ink238.xml"/><Relationship Id="rId163" Type="http://schemas.openxmlformats.org/officeDocument/2006/relationships/image" Target="../media/image252.png"/><Relationship Id="rId184" Type="http://schemas.openxmlformats.org/officeDocument/2006/relationships/customXml" Target="../ink/ink259.xml"/><Relationship Id="rId189" Type="http://schemas.openxmlformats.org/officeDocument/2006/relationships/image" Target="../media/image265.png"/><Relationship Id="rId219" Type="http://schemas.openxmlformats.org/officeDocument/2006/relationships/image" Target="../media/image280.png"/><Relationship Id="rId3" Type="http://schemas.openxmlformats.org/officeDocument/2006/relationships/image" Target="../media/image172.png"/><Relationship Id="rId214" Type="http://schemas.openxmlformats.org/officeDocument/2006/relationships/customXml" Target="../ink/ink274.xml"/><Relationship Id="rId25" Type="http://schemas.openxmlformats.org/officeDocument/2006/relationships/image" Target="../media/image183.png"/><Relationship Id="rId46" Type="http://schemas.openxmlformats.org/officeDocument/2006/relationships/customXml" Target="../ink/ink190.xml"/><Relationship Id="rId67" Type="http://schemas.openxmlformats.org/officeDocument/2006/relationships/image" Target="../media/image204.png"/><Relationship Id="rId116" Type="http://schemas.openxmlformats.org/officeDocument/2006/relationships/customXml" Target="../ink/ink225.xml"/><Relationship Id="rId137" Type="http://schemas.openxmlformats.org/officeDocument/2006/relationships/image" Target="../media/image239.png"/><Relationship Id="rId158" Type="http://schemas.openxmlformats.org/officeDocument/2006/relationships/customXml" Target="../ink/ink246.xml"/><Relationship Id="rId20" Type="http://schemas.openxmlformats.org/officeDocument/2006/relationships/customXml" Target="../ink/ink177.xml"/><Relationship Id="rId41" Type="http://schemas.openxmlformats.org/officeDocument/2006/relationships/image" Target="../media/image191.png"/><Relationship Id="rId62" Type="http://schemas.openxmlformats.org/officeDocument/2006/relationships/customXml" Target="../ink/ink198.xml"/><Relationship Id="rId83" Type="http://schemas.openxmlformats.org/officeDocument/2006/relationships/image" Target="../media/image212.png"/><Relationship Id="rId88" Type="http://schemas.openxmlformats.org/officeDocument/2006/relationships/customXml" Target="../ink/ink211.xml"/><Relationship Id="rId111" Type="http://schemas.openxmlformats.org/officeDocument/2006/relationships/image" Target="../media/image226.png"/><Relationship Id="rId132" Type="http://schemas.openxmlformats.org/officeDocument/2006/relationships/customXml" Target="../ink/ink233.xml"/><Relationship Id="rId153" Type="http://schemas.openxmlformats.org/officeDocument/2006/relationships/image" Target="../media/image247.png"/><Relationship Id="rId174" Type="http://schemas.openxmlformats.org/officeDocument/2006/relationships/customXml" Target="../ink/ink254.xml"/><Relationship Id="rId179" Type="http://schemas.openxmlformats.org/officeDocument/2006/relationships/image" Target="../media/image260.png"/><Relationship Id="rId195" Type="http://schemas.openxmlformats.org/officeDocument/2006/relationships/image" Target="../media/image268.png"/><Relationship Id="rId209" Type="http://schemas.openxmlformats.org/officeDocument/2006/relationships/image" Target="../media/image275.png"/><Relationship Id="rId190" Type="http://schemas.openxmlformats.org/officeDocument/2006/relationships/customXml" Target="../ink/ink262.xml"/><Relationship Id="rId204" Type="http://schemas.openxmlformats.org/officeDocument/2006/relationships/customXml" Target="../ink/ink269.xml"/><Relationship Id="rId220" Type="http://schemas.openxmlformats.org/officeDocument/2006/relationships/customXml" Target="../ink/ink277.xml"/><Relationship Id="rId15" Type="http://schemas.openxmlformats.org/officeDocument/2006/relationships/image" Target="../media/image178.png"/><Relationship Id="rId36" Type="http://schemas.openxmlformats.org/officeDocument/2006/relationships/customXml" Target="../ink/ink185.xml"/><Relationship Id="rId57" Type="http://schemas.openxmlformats.org/officeDocument/2006/relationships/image" Target="../media/image199.png"/><Relationship Id="rId106" Type="http://schemas.openxmlformats.org/officeDocument/2006/relationships/customXml" Target="../ink/ink220.xml"/><Relationship Id="rId127" Type="http://schemas.openxmlformats.org/officeDocument/2006/relationships/image" Target="../media/image234.png"/><Relationship Id="rId10" Type="http://schemas.openxmlformats.org/officeDocument/2006/relationships/customXml" Target="../ink/ink172.xml"/><Relationship Id="rId31" Type="http://schemas.openxmlformats.org/officeDocument/2006/relationships/image" Target="../media/image186.png"/><Relationship Id="rId52" Type="http://schemas.openxmlformats.org/officeDocument/2006/relationships/customXml" Target="../ink/ink193.xml"/><Relationship Id="rId73" Type="http://schemas.openxmlformats.org/officeDocument/2006/relationships/image" Target="../media/image207.png"/><Relationship Id="rId78" Type="http://schemas.openxmlformats.org/officeDocument/2006/relationships/customXml" Target="../ink/ink206.xml"/><Relationship Id="rId94" Type="http://schemas.openxmlformats.org/officeDocument/2006/relationships/customXml" Target="../ink/ink214.xml"/><Relationship Id="rId99" Type="http://schemas.openxmlformats.org/officeDocument/2006/relationships/image" Target="../media/image220.png"/><Relationship Id="rId101" Type="http://schemas.openxmlformats.org/officeDocument/2006/relationships/image" Target="../media/image221.png"/><Relationship Id="rId122" Type="http://schemas.openxmlformats.org/officeDocument/2006/relationships/customXml" Target="../ink/ink228.xml"/><Relationship Id="rId143" Type="http://schemas.openxmlformats.org/officeDocument/2006/relationships/image" Target="../media/image242.png"/><Relationship Id="rId148" Type="http://schemas.openxmlformats.org/officeDocument/2006/relationships/customXml" Target="../ink/ink241.xml"/><Relationship Id="rId164" Type="http://schemas.openxmlformats.org/officeDocument/2006/relationships/customXml" Target="../ink/ink249.xml"/><Relationship Id="rId169" Type="http://schemas.openxmlformats.org/officeDocument/2006/relationships/image" Target="../media/image255.png"/><Relationship Id="rId185" Type="http://schemas.openxmlformats.org/officeDocument/2006/relationships/image" Target="../media/image263.png"/><Relationship Id="rId4" Type="http://schemas.openxmlformats.org/officeDocument/2006/relationships/customXml" Target="../ink/ink169.xml"/><Relationship Id="rId9" Type="http://schemas.openxmlformats.org/officeDocument/2006/relationships/image" Target="../media/image175.png"/><Relationship Id="rId180" Type="http://schemas.openxmlformats.org/officeDocument/2006/relationships/customXml" Target="../ink/ink257.xml"/><Relationship Id="rId210" Type="http://schemas.openxmlformats.org/officeDocument/2006/relationships/customXml" Target="../ink/ink272.xml"/><Relationship Id="rId215" Type="http://schemas.openxmlformats.org/officeDocument/2006/relationships/image" Target="../media/image278.png"/><Relationship Id="rId26" Type="http://schemas.openxmlformats.org/officeDocument/2006/relationships/customXml" Target="../ink/ink180.xml"/><Relationship Id="rId47" Type="http://schemas.openxmlformats.org/officeDocument/2006/relationships/image" Target="../media/image194.png"/><Relationship Id="rId68" Type="http://schemas.openxmlformats.org/officeDocument/2006/relationships/customXml" Target="../ink/ink201.xml"/><Relationship Id="rId89" Type="http://schemas.openxmlformats.org/officeDocument/2006/relationships/image" Target="../media/image215.png"/><Relationship Id="rId112" Type="http://schemas.openxmlformats.org/officeDocument/2006/relationships/customXml" Target="../ink/ink223.xml"/><Relationship Id="rId133" Type="http://schemas.openxmlformats.org/officeDocument/2006/relationships/image" Target="../media/image237.png"/><Relationship Id="rId154" Type="http://schemas.openxmlformats.org/officeDocument/2006/relationships/customXml" Target="../ink/ink244.xml"/><Relationship Id="rId175" Type="http://schemas.openxmlformats.org/officeDocument/2006/relationships/image" Target="../media/image258.png"/><Relationship Id="rId196" Type="http://schemas.openxmlformats.org/officeDocument/2006/relationships/customXml" Target="../ink/ink265.xml"/><Relationship Id="rId200" Type="http://schemas.openxmlformats.org/officeDocument/2006/relationships/customXml" Target="../ink/ink267.xml"/><Relationship Id="rId16" Type="http://schemas.openxmlformats.org/officeDocument/2006/relationships/customXml" Target="../ink/ink175.xml"/><Relationship Id="rId221" Type="http://schemas.openxmlformats.org/officeDocument/2006/relationships/image" Target="../media/image281.png"/><Relationship Id="rId37" Type="http://schemas.openxmlformats.org/officeDocument/2006/relationships/image" Target="../media/image189.png"/><Relationship Id="rId58" Type="http://schemas.openxmlformats.org/officeDocument/2006/relationships/customXml" Target="../ink/ink196.xml"/><Relationship Id="rId79" Type="http://schemas.openxmlformats.org/officeDocument/2006/relationships/image" Target="../media/image210.png"/><Relationship Id="rId102" Type="http://schemas.openxmlformats.org/officeDocument/2006/relationships/customXml" Target="../ink/ink218.xml"/><Relationship Id="rId123" Type="http://schemas.openxmlformats.org/officeDocument/2006/relationships/image" Target="../media/image232.png"/><Relationship Id="rId144" Type="http://schemas.openxmlformats.org/officeDocument/2006/relationships/customXml" Target="../ink/ink239.xml"/><Relationship Id="rId90" Type="http://schemas.openxmlformats.org/officeDocument/2006/relationships/customXml" Target="../ink/ink212.xml"/><Relationship Id="rId165" Type="http://schemas.openxmlformats.org/officeDocument/2006/relationships/image" Target="../media/image253.png"/><Relationship Id="rId186" Type="http://schemas.openxmlformats.org/officeDocument/2006/relationships/customXml" Target="../ink/ink260.xml"/><Relationship Id="rId211" Type="http://schemas.openxmlformats.org/officeDocument/2006/relationships/image" Target="../media/image276.png"/><Relationship Id="rId27" Type="http://schemas.openxmlformats.org/officeDocument/2006/relationships/image" Target="../media/image184.png"/><Relationship Id="rId48" Type="http://schemas.openxmlformats.org/officeDocument/2006/relationships/customXml" Target="../ink/ink191.xml"/><Relationship Id="rId69" Type="http://schemas.openxmlformats.org/officeDocument/2006/relationships/image" Target="../media/image205.png"/><Relationship Id="rId113" Type="http://schemas.openxmlformats.org/officeDocument/2006/relationships/image" Target="../media/image227.png"/><Relationship Id="rId134" Type="http://schemas.openxmlformats.org/officeDocument/2006/relationships/customXml" Target="../ink/ink234.xml"/><Relationship Id="rId80" Type="http://schemas.openxmlformats.org/officeDocument/2006/relationships/customXml" Target="../ink/ink207.xml"/><Relationship Id="rId155" Type="http://schemas.openxmlformats.org/officeDocument/2006/relationships/image" Target="../media/image248.png"/><Relationship Id="rId176" Type="http://schemas.openxmlformats.org/officeDocument/2006/relationships/customXml" Target="../ink/ink255.xml"/><Relationship Id="rId197" Type="http://schemas.openxmlformats.org/officeDocument/2006/relationships/image" Target="../media/image269.png"/><Relationship Id="rId201" Type="http://schemas.openxmlformats.org/officeDocument/2006/relationships/image" Target="../media/image271.png"/><Relationship Id="rId17" Type="http://schemas.openxmlformats.org/officeDocument/2006/relationships/image" Target="../media/image179.png"/><Relationship Id="rId38" Type="http://schemas.openxmlformats.org/officeDocument/2006/relationships/customXml" Target="../ink/ink186.xml"/><Relationship Id="rId59" Type="http://schemas.openxmlformats.org/officeDocument/2006/relationships/image" Target="../media/image200.png"/><Relationship Id="rId103" Type="http://schemas.openxmlformats.org/officeDocument/2006/relationships/image" Target="../media/image222.png"/><Relationship Id="rId124" Type="http://schemas.openxmlformats.org/officeDocument/2006/relationships/customXml" Target="../ink/ink229.xml"/><Relationship Id="rId70" Type="http://schemas.openxmlformats.org/officeDocument/2006/relationships/customXml" Target="../ink/ink202.xml"/><Relationship Id="rId91" Type="http://schemas.openxmlformats.org/officeDocument/2006/relationships/image" Target="../media/image216.png"/><Relationship Id="rId145" Type="http://schemas.openxmlformats.org/officeDocument/2006/relationships/image" Target="../media/image243.png"/><Relationship Id="rId166" Type="http://schemas.openxmlformats.org/officeDocument/2006/relationships/customXml" Target="../ink/ink250.xml"/><Relationship Id="rId187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3.xml"/><Relationship Id="rId28" Type="http://schemas.openxmlformats.org/officeDocument/2006/relationships/customXml" Target="../ink/ink181.xml"/><Relationship Id="rId49" Type="http://schemas.openxmlformats.org/officeDocument/2006/relationships/image" Target="../media/image195.png"/><Relationship Id="rId114" Type="http://schemas.openxmlformats.org/officeDocument/2006/relationships/customXml" Target="../ink/ink224.xml"/><Relationship Id="rId60" Type="http://schemas.openxmlformats.org/officeDocument/2006/relationships/customXml" Target="../ink/ink197.xml"/><Relationship Id="rId81" Type="http://schemas.openxmlformats.org/officeDocument/2006/relationships/image" Target="../media/image211.png"/><Relationship Id="rId135" Type="http://schemas.openxmlformats.org/officeDocument/2006/relationships/image" Target="../media/image238.png"/><Relationship Id="rId156" Type="http://schemas.openxmlformats.org/officeDocument/2006/relationships/customXml" Target="../ink/ink245.xml"/><Relationship Id="rId177" Type="http://schemas.openxmlformats.org/officeDocument/2006/relationships/image" Target="../media/image259.png"/><Relationship Id="rId198" Type="http://schemas.openxmlformats.org/officeDocument/2006/relationships/customXml" Target="../ink/ink266.xml"/><Relationship Id="rId202" Type="http://schemas.openxmlformats.org/officeDocument/2006/relationships/customXml" Target="../ink/ink268.xml"/><Relationship Id="rId18" Type="http://schemas.openxmlformats.org/officeDocument/2006/relationships/customXml" Target="../ink/ink176.xml"/><Relationship Id="rId39" Type="http://schemas.openxmlformats.org/officeDocument/2006/relationships/image" Target="../media/image190.png"/><Relationship Id="rId50" Type="http://schemas.openxmlformats.org/officeDocument/2006/relationships/customXml" Target="../ink/ink192.xml"/><Relationship Id="rId104" Type="http://schemas.openxmlformats.org/officeDocument/2006/relationships/customXml" Target="../ink/ink219.xml"/><Relationship Id="rId125" Type="http://schemas.openxmlformats.org/officeDocument/2006/relationships/image" Target="../media/image233.png"/><Relationship Id="rId146" Type="http://schemas.openxmlformats.org/officeDocument/2006/relationships/customXml" Target="../ink/ink240.xml"/><Relationship Id="rId167" Type="http://schemas.openxmlformats.org/officeDocument/2006/relationships/image" Target="../media/image254.png"/><Relationship Id="rId188" Type="http://schemas.openxmlformats.org/officeDocument/2006/relationships/customXml" Target="../ink/ink261.xml"/><Relationship Id="rId71" Type="http://schemas.openxmlformats.org/officeDocument/2006/relationships/image" Target="../media/image206.png"/><Relationship Id="rId92" Type="http://schemas.openxmlformats.org/officeDocument/2006/relationships/customXml" Target="../ink/ink213.xml"/><Relationship Id="rId213" Type="http://schemas.openxmlformats.org/officeDocument/2006/relationships/image" Target="../media/image277.png"/><Relationship Id="rId2" Type="http://schemas.openxmlformats.org/officeDocument/2006/relationships/customXml" Target="../ink/ink168.xml"/><Relationship Id="rId29" Type="http://schemas.openxmlformats.org/officeDocument/2006/relationships/image" Target="../media/image185.png"/><Relationship Id="rId40" Type="http://schemas.openxmlformats.org/officeDocument/2006/relationships/customXml" Target="../ink/ink187.xml"/><Relationship Id="rId115" Type="http://schemas.openxmlformats.org/officeDocument/2006/relationships/image" Target="../media/image228.png"/><Relationship Id="rId136" Type="http://schemas.openxmlformats.org/officeDocument/2006/relationships/customXml" Target="../ink/ink235.xml"/><Relationship Id="rId157" Type="http://schemas.openxmlformats.org/officeDocument/2006/relationships/image" Target="../media/image249.png"/><Relationship Id="rId178" Type="http://schemas.openxmlformats.org/officeDocument/2006/relationships/customXml" Target="../ink/ink256.xml"/><Relationship Id="rId61" Type="http://schemas.openxmlformats.org/officeDocument/2006/relationships/image" Target="../media/image201.png"/><Relationship Id="rId82" Type="http://schemas.openxmlformats.org/officeDocument/2006/relationships/customXml" Target="../ink/ink208.xml"/><Relationship Id="rId199" Type="http://schemas.openxmlformats.org/officeDocument/2006/relationships/image" Target="../media/image270.png"/><Relationship Id="rId203" Type="http://schemas.openxmlformats.org/officeDocument/2006/relationships/image" Target="../media/image272.png"/><Relationship Id="rId19" Type="http://schemas.openxmlformats.org/officeDocument/2006/relationships/image" Target="../media/image180.png"/><Relationship Id="rId30" Type="http://schemas.openxmlformats.org/officeDocument/2006/relationships/customXml" Target="../ink/ink182.xml"/><Relationship Id="rId105" Type="http://schemas.openxmlformats.org/officeDocument/2006/relationships/image" Target="../media/image223.png"/><Relationship Id="rId126" Type="http://schemas.openxmlformats.org/officeDocument/2006/relationships/customXml" Target="../ink/ink230.xml"/><Relationship Id="rId147" Type="http://schemas.openxmlformats.org/officeDocument/2006/relationships/image" Target="../media/image244.png"/><Relationship Id="rId168" Type="http://schemas.openxmlformats.org/officeDocument/2006/relationships/customXml" Target="../ink/ink25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83.xml"/><Relationship Id="rId18" Type="http://schemas.openxmlformats.org/officeDocument/2006/relationships/image" Target="../media/image290.png"/><Relationship Id="rId26" Type="http://schemas.openxmlformats.org/officeDocument/2006/relationships/image" Target="../media/image294.png"/><Relationship Id="rId39" Type="http://schemas.openxmlformats.org/officeDocument/2006/relationships/customXml" Target="../ink/ink296.xml"/><Relationship Id="rId21" Type="http://schemas.openxmlformats.org/officeDocument/2006/relationships/customXml" Target="../ink/ink287.xml"/><Relationship Id="rId34" Type="http://schemas.openxmlformats.org/officeDocument/2006/relationships/image" Target="../media/image298.png"/><Relationship Id="rId42" Type="http://schemas.openxmlformats.org/officeDocument/2006/relationships/image" Target="../media/image302.png"/><Relationship Id="rId47" Type="http://schemas.openxmlformats.org/officeDocument/2006/relationships/customXml" Target="../ink/ink300.xml"/><Relationship Id="rId7" Type="http://schemas.openxmlformats.org/officeDocument/2006/relationships/customXml" Target="../ink/ink280.xml"/><Relationship Id="rId2" Type="http://schemas.openxmlformats.org/officeDocument/2006/relationships/image" Target="../media/image282.png"/><Relationship Id="rId16" Type="http://schemas.openxmlformats.org/officeDocument/2006/relationships/image" Target="../media/image289.png"/><Relationship Id="rId29" Type="http://schemas.openxmlformats.org/officeDocument/2006/relationships/customXml" Target="../ink/ink2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customXml" Target="../ink/ink282.xml"/><Relationship Id="rId24" Type="http://schemas.openxmlformats.org/officeDocument/2006/relationships/image" Target="../media/image293.png"/><Relationship Id="rId32" Type="http://schemas.openxmlformats.org/officeDocument/2006/relationships/image" Target="../media/image297.png"/><Relationship Id="rId37" Type="http://schemas.openxmlformats.org/officeDocument/2006/relationships/customXml" Target="../ink/ink295.xml"/><Relationship Id="rId40" Type="http://schemas.openxmlformats.org/officeDocument/2006/relationships/image" Target="../media/image301.png"/><Relationship Id="rId45" Type="http://schemas.openxmlformats.org/officeDocument/2006/relationships/customXml" Target="../ink/ink299.xml"/><Relationship Id="rId5" Type="http://schemas.openxmlformats.org/officeDocument/2006/relationships/customXml" Target="../ink/ink279.xml"/><Relationship Id="rId15" Type="http://schemas.openxmlformats.org/officeDocument/2006/relationships/customXml" Target="../ink/ink284.xml"/><Relationship Id="rId23" Type="http://schemas.openxmlformats.org/officeDocument/2006/relationships/customXml" Target="../ink/ink288.xml"/><Relationship Id="rId28" Type="http://schemas.openxmlformats.org/officeDocument/2006/relationships/image" Target="../media/image295.png"/><Relationship Id="rId36" Type="http://schemas.openxmlformats.org/officeDocument/2006/relationships/image" Target="../media/image299.png"/><Relationship Id="rId10" Type="http://schemas.openxmlformats.org/officeDocument/2006/relationships/image" Target="../media/image286.png"/><Relationship Id="rId19" Type="http://schemas.openxmlformats.org/officeDocument/2006/relationships/customXml" Target="../ink/ink286.xml"/><Relationship Id="rId31" Type="http://schemas.openxmlformats.org/officeDocument/2006/relationships/customXml" Target="../ink/ink292.xml"/><Relationship Id="rId44" Type="http://schemas.openxmlformats.org/officeDocument/2006/relationships/image" Target="../media/image303.png"/><Relationship Id="rId4" Type="http://schemas.openxmlformats.org/officeDocument/2006/relationships/image" Target="../media/image283.png"/><Relationship Id="rId9" Type="http://schemas.openxmlformats.org/officeDocument/2006/relationships/customXml" Target="../ink/ink281.xml"/><Relationship Id="rId14" Type="http://schemas.openxmlformats.org/officeDocument/2006/relationships/image" Target="../media/image288.png"/><Relationship Id="rId22" Type="http://schemas.openxmlformats.org/officeDocument/2006/relationships/image" Target="../media/image292.png"/><Relationship Id="rId27" Type="http://schemas.openxmlformats.org/officeDocument/2006/relationships/customXml" Target="../ink/ink290.xml"/><Relationship Id="rId30" Type="http://schemas.openxmlformats.org/officeDocument/2006/relationships/image" Target="../media/image296.png"/><Relationship Id="rId35" Type="http://schemas.openxmlformats.org/officeDocument/2006/relationships/customXml" Target="../ink/ink294.xml"/><Relationship Id="rId43" Type="http://schemas.openxmlformats.org/officeDocument/2006/relationships/customXml" Target="../ink/ink298.xml"/><Relationship Id="rId48" Type="http://schemas.openxmlformats.org/officeDocument/2006/relationships/image" Target="../media/image305.png"/><Relationship Id="rId8" Type="http://schemas.openxmlformats.org/officeDocument/2006/relationships/image" Target="../media/image285.png"/><Relationship Id="rId3" Type="http://schemas.openxmlformats.org/officeDocument/2006/relationships/customXml" Target="../ink/ink278.xml"/><Relationship Id="rId12" Type="http://schemas.openxmlformats.org/officeDocument/2006/relationships/image" Target="../media/image287.png"/><Relationship Id="rId17" Type="http://schemas.openxmlformats.org/officeDocument/2006/relationships/customXml" Target="../ink/ink285.xml"/><Relationship Id="rId25" Type="http://schemas.openxmlformats.org/officeDocument/2006/relationships/customXml" Target="../ink/ink289.xml"/><Relationship Id="rId33" Type="http://schemas.openxmlformats.org/officeDocument/2006/relationships/customXml" Target="../ink/ink293.xml"/><Relationship Id="rId38" Type="http://schemas.openxmlformats.org/officeDocument/2006/relationships/image" Target="../media/image300.png"/><Relationship Id="rId46" Type="http://schemas.openxmlformats.org/officeDocument/2006/relationships/image" Target="../media/image304.png"/><Relationship Id="rId20" Type="http://schemas.openxmlformats.org/officeDocument/2006/relationships/image" Target="../media/image291.png"/><Relationship Id="rId41" Type="http://schemas.openxmlformats.org/officeDocument/2006/relationships/customXml" Target="../ink/ink29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64.png"/><Relationship Id="rId21" Type="http://schemas.openxmlformats.org/officeDocument/2006/relationships/image" Target="../media/image316.png"/><Relationship Id="rId42" Type="http://schemas.openxmlformats.org/officeDocument/2006/relationships/customXml" Target="../ink/ink320.xml"/><Relationship Id="rId63" Type="http://schemas.openxmlformats.org/officeDocument/2006/relationships/image" Target="../media/image337.png"/><Relationship Id="rId84" Type="http://schemas.openxmlformats.org/officeDocument/2006/relationships/customXml" Target="../ink/ink341.xml"/><Relationship Id="rId16" Type="http://schemas.openxmlformats.org/officeDocument/2006/relationships/customXml" Target="../ink/ink307.xml"/><Relationship Id="rId107" Type="http://schemas.openxmlformats.org/officeDocument/2006/relationships/image" Target="../media/image359.png"/><Relationship Id="rId11" Type="http://schemas.openxmlformats.org/officeDocument/2006/relationships/image" Target="../media/image311.png"/><Relationship Id="rId32" Type="http://schemas.openxmlformats.org/officeDocument/2006/relationships/customXml" Target="../ink/ink315.xml"/><Relationship Id="rId37" Type="http://schemas.openxmlformats.org/officeDocument/2006/relationships/image" Target="../media/image324.png"/><Relationship Id="rId53" Type="http://schemas.openxmlformats.org/officeDocument/2006/relationships/image" Target="../media/image332.png"/><Relationship Id="rId58" Type="http://schemas.openxmlformats.org/officeDocument/2006/relationships/customXml" Target="../ink/ink328.xml"/><Relationship Id="rId74" Type="http://schemas.openxmlformats.org/officeDocument/2006/relationships/customXml" Target="../ink/ink336.xml"/><Relationship Id="rId79" Type="http://schemas.openxmlformats.org/officeDocument/2006/relationships/image" Target="../media/image345.png"/><Relationship Id="rId102" Type="http://schemas.openxmlformats.org/officeDocument/2006/relationships/customXml" Target="../ink/ink350.xml"/><Relationship Id="rId123" Type="http://schemas.openxmlformats.org/officeDocument/2006/relationships/image" Target="../media/image367.png"/><Relationship Id="rId128" Type="http://schemas.openxmlformats.org/officeDocument/2006/relationships/customXml" Target="../ink/ink363.xml"/><Relationship Id="rId5" Type="http://schemas.openxmlformats.org/officeDocument/2006/relationships/image" Target="../media/image308.png"/><Relationship Id="rId90" Type="http://schemas.openxmlformats.org/officeDocument/2006/relationships/customXml" Target="../ink/ink344.xml"/><Relationship Id="rId95" Type="http://schemas.openxmlformats.org/officeDocument/2006/relationships/image" Target="../media/image353.png"/><Relationship Id="rId22" Type="http://schemas.openxmlformats.org/officeDocument/2006/relationships/customXml" Target="../ink/ink310.xml"/><Relationship Id="rId27" Type="http://schemas.openxmlformats.org/officeDocument/2006/relationships/image" Target="../media/image319.png"/><Relationship Id="rId43" Type="http://schemas.openxmlformats.org/officeDocument/2006/relationships/image" Target="../media/image327.png"/><Relationship Id="rId48" Type="http://schemas.openxmlformats.org/officeDocument/2006/relationships/customXml" Target="../ink/ink323.xml"/><Relationship Id="rId64" Type="http://schemas.openxmlformats.org/officeDocument/2006/relationships/customXml" Target="../ink/ink331.xml"/><Relationship Id="rId69" Type="http://schemas.openxmlformats.org/officeDocument/2006/relationships/image" Target="../media/image340.png"/><Relationship Id="rId113" Type="http://schemas.openxmlformats.org/officeDocument/2006/relationships/image" Target="../media/image362.png"/><Relationship Id="rId118" Type="http://schemas.openxmlformats.org/officeDocument/2006/relationships/customXml" Target="../ink/ink358.xml"/><Relationship Id="rId134" Type="http://schemas.openxmlformats.org/officeDocument/2006/relationships/customXml" Target="../ink/ink366.xml"/><Relationship Id="rId80" Type="http://schemas.openxmlformats.org/officeDocument/2006/relationships/customXml" Target="../ink/ink339.xml"/><Relationship Id="rId85" Type="http://schemas.openxmlformats.org/officeDocument/2006/relationships/image" Target="../media/image348.png"/><Relationship Id="rId12" Type="http://schemas.openxmlformats.org/officeDocument/2006/relationships/customXml" Target="../ink/ink305.xml"/><Relationship Id="rId17" Type="http://schemas.openxmlformats.org/officeDocument/2006/relationships/image" Target="../media/image314.png"/><Relationship Id="rId33" Type="http://schemas.openxmlformats.org/officeDocument/2006/relationships/image" Target="../media/image322.png"/><Relationship Id="rId38" Type="http://schemas.openxmlformats.org/officeDocument/2006/relationships/customXml" Target="../ink/ink318.xml"/><Relationship Id="rId59" Type="http://schemas.openxmlformats.org/officeDocument/2006/relationships/image" Target="../media/image335.png"/><Relationship Id="rId103" Type="http://schemas.openxmlformats.org/officeDocument/2006/relationships/image" Target="../media/image357.png"/><Relationship Id="rId108" Type="http://schemas.openxmlformats.org/officeDocument/2006/relationships/customXml" Target="../ink/ink353.xml"/><Relationship Id="rId124" Type="http://schemas.openxmlformats.org/officeDocument/2006/relationships/customXml" Target="../ink/ink361.xml"/><Relationship Id="rId129" Type="http://schemas.openxmlformats.org/officeDocument/2006/relationships/image" Target="../media/image370.png"/><Relationship Id="rId54" Type="http://schemas.openxmlformats.org/officeDocument/2006/relationships/customXml" Target="../ink/ink326.xml"/><Relationship Id="rId70" Type="http://schemas.openxmlformats.org/officeDocument/2006/relationships/customXml" Target="../ink/ink334.xml"/><Relationship Id="rId75" Type="http://schemas.openxmlformats.org/officeDocument/2006/relationships/image" Target="../media/image343.png"/><Relationship Id="rId91" Type="http://schemas.openxmlformats.org/officeDocument/2006/relationships/image" Target="../media/image351.png"/><Relationship Id="rId96" Type="http://schemas.openxmlformats.org/officeDocument/2006/relationships/customXml" Target="../ink/ink3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2.xml"/><Relationship Id="rId23" Type="http://schemas.openxmlformats.org/officeDocument/2006/relationships/image" Target="../media/image317.png"/><Relationship Id="rId28" Type="http://schemas.openxmlformats.org/officeDocument/2006/relationships/customXml" Target="../ink/ink313.xml"/><Relationship Id="rId49" Type="http://schemas.openxmlformats.org/officeDocument/2006/relationships/image" Target="../media/image330.png"/><Relationship Id="rId114" Type="http://schemas.openxmlformats.org/officeDocument/2006/relationships/customXml" Target="../ink/ink356.xml"/><Relationship Id="rId119" Type="http://schemas.openxmlformats.org/officeDocument/2006/relationships/image" Target="../media/image365.png"/><Relationship Id="rId44" Type="http://schemas.openxmlformats.org/officeDocument/2006/relationships/customXml" Target="../ink/ink321.xml"/><Relationship Id="rId60" Type="http://schemas.openxmlformats.org/officeDocument/2006/relationships/customXml" Target="../ink/ink329.xml"/><Relationship Id="rId65" Type="http://schemas.openxmlformats.org/officeDocument/2006/relationships/image" Target="../media/image338.png"/><Relationship Id="rId81" Type="http://schemas.openxmlformats.org/officeDocument/2006/relationships/image" Target="../media/image346.png"/><Relationship Id="rId86" Type="http://schemas.openxmlformats.org/officeDocument/2006/relationships/customXml" Target="../ink/ink342.xml"/><Relationship Id="rId130" Type="http://schemas.openxmlformats.org/officeDocument/2006/relationships/customXml" Target="../ink/ink364.xml"/><Relationship Id="rId135" Type="http://schemas.openxmlformats.org/officeDocument/2006/relationships/image" Target="../media/image373.png"/><Relationship Id="rId13" Type="http://schemas.openxmlformats.org/officeDocument/2006/relationships/image" Target="../media/image312.png"/><Relationship Id="rId18" Type="http://schemas.openxmlformats.org/officeDocument/2006/relationships/customXml" Target="../ink/ink308.xml"/><Relationship Id="rId39" Type="http://schemas.openxmlformats.org/officeDocument/2006/relationships/image" Target="../media/image325.png"/><Relationship Id="rId109" Type="http://schemas.openxmlformats.org/officeDocument/2006/relationships/image" Target="../media/image360.png"/><Relationship Id="rId34" Type="http://schemas.openxmlformats.org/officeDocument/2006/relationships/customXml" Target="../ink/ink316.xml"/><Relationship Id="rId50" Type="http://schemas.openxmlformats.org/officeDocument/2006/relationships/customXml" Target="../ink/ink324.xml"/><Relationship Id="rId55" Type="http://schemas.openxmlformats.org/officeDocument/2006/relationships/image" Target="../media/image333.png"/><Relationship Id="rId76" Type="http://schemas.openxmlformats.org/officeDocument/2006/relationships/customXml" Target="../ink/ink337.xml"/><Relationship Id="rId97" Type="http://schemas.openxmlformats.org/officeDocument/2006/relationships/image" Target="../media/image354.png"/><Relationship Id="rId104" Type="http://schemas.openxmlformats.org/officeDocument/2006/relationships/customXml" Target="../ink/ink351.xml"/><Relationship Id="rId120" Type="http://schemas.openxmlformats.org/officeDocument/2006/relationships/customXml" Target="../ink/ink359.xml"/><Relationship Id="rId125" Type="http://schemas.openxmlformats.org/officeDocument/2006/relationships/image" Target="../media/image368.png"/><Relationship Id="rId7" Type="http://schemas.openxmlformats.org/officeDocument/2006/relationships/image" Target="../media/image309.png"/><Relationship Id="rId71" Type="http://schemas.openxmlformats.org/officeDocument/2006/relationships/image" Target="../media/image341.png"/><Relationship Id="rId92" Type="http://schemas.openxmlformats.org/officeDocument/2006/relationships/customXml" Target="../ink/ink345.xml"/><Relationship Id="rId2" Type="http://schemas.openxmlformats.org/officeDocument/2006/relationships/image" Target="../media/image306.png"/><Relationship Id="rId29" Type="http://schemas.openxmlformats.org/officeDocument/2006/relationships/image" Target="../media/image320.png"/><Relationship Id="rId24" Type="http://schemas.openxmlformats.org/officeDocument/2006/relationships/customXml" Target="../ink/ink311.xml"/><Relationship Id="rId40" Type="http://schemas.openxmlformats.org/officeDocument/2006/relationships/customXml" Target="../ink/ink319.xml"/><Relationship Id="rId45" Type="http://schemas.openxmlformats.org/officeDocument/2006/relationships/image" Target="../media/image328.png"/><Relationship Id="rId66" Type="http://schemas.openxmlformats.org/officeDocument/2006/relationships/customXml" Target="../ink/ink332.xml"/><Relationship Id="rId87" Type="http://schemas.openxmlformats.org/officeDocument/2006/relationships/image" Target="../media/image349.png"/><Relationship Id="rId110" Type="http://schemas.openxmlformats.org/officeDocument/2006/relationships/customXml" Target="../ink/ink354.xml"/><Relationship Id="rId115" Type="http://schemas.openxmlformats.org/officeDocument/2006/relationships/image" Target="../media/image363.png"/><Relationship Id="rId131" Type="http://schemas.openxmlformats.org/officeDocument/2006/relationships/image" Target="../media/image371.png"/><Relationship Id="rId61" Type="http://schemas.openxmlformats.org/officeDocument/2006/relationships/image" Target="../media/image336.png"/><Relationship Id="rId82" Type="http://schemas.openxmlformats.org/officeDocument/2006/relationships/customXml" Target="../ink/ink340.xml"/><Relationship Id="rId19" Type="http://schemas.openxmlformats.org/officeDocument/2006/relationships/image" Target="../media/image315.png"/><Relationship Id="rId14" Type="http://schemas.openxmlformats.org/officeDocument/2006/relationships/customXml" Target="../ink/ink306.xml"/><Relationship Id="rId30" Type="http://schemas.openxmlformats.org/officeDocument/2006/relationships/customXml" Target="../ink/ink314.xml"/><Relationship Id="rId35" Type="http://schemas.openxmlformats.org/officeDocument/2006/relationships/image" Target="../media/image323.png"/><Relationship Id="rId56" Type="http://schemas.openxmlformats.org/officeDocument/2006/relationships/customXml" Target="../ink/ink327.xml"/><Relationship Id="rId77" Type="http://schemas.openxmlformats.org/officeDocument/2006/relationships/image" Target="../media/image344.png"/><Relationship Id="rId100" Type="http://schemas.openxmlformats.org/officeDocument/2006/relationships/customXml" Target="../ink/ink349.xml"/><Relationship Id="rId105" Type="http://schemas.openxmlformats.org/officeDocument/2006/relationships/image" Target="../media/image358.png"/><Relationship Id="rId126" Type="http://schemas.openxmlformats.org/officeDocument/2006/relationships/customXml" Target="../ink/ink362.xml"/><Relationship Id="rId8" Type="http://schemas.openxmlformats.org/officeDocument/2006/relationships/customXml" Target="../ink/ink303.xml"/><Relationship Id="rId51" Type="http://schemas.openxmlformats.org/officeDocument/2006/relationships/image" Target="../media/image331.png"/><Relationship Id="rId72" Type="http://schemas.openxmlformats.org/officeDocument/2006/relationships/customXml" Target="../ink/ink335.xml"/><Relationship Id="rId93" Type="http://schemas.openxmlformats.org/officeDocument/2006/relationships/image" Target="../media/image352.png"/><Relationship Id="rId98" Type="http://schemas.openxmlformats.org/officeDocument/2006/relationships/customXml" Target="../ink/ink348.xml"/><Relationship Id="rId121" Type="http://schemas.openxmlformats.org/officeDocument/2006/relationships/image" Target="../media/image366.png"/><Relationship Id="rId3" Type="http://schemas.openxmlformats.org/officeDocument/2006/relationships/image" Target="../media/image307.png"/><Relationship Id="rId25" Type="http://schemas.openxmlformats.org/officeDocument/2006/relationships/image" Target="../media/image318.png"/><Relationship Id="rId46" Type="http://schemas.openxmlformats.org/officeDocument/2006/relationships/customXml" Target="../ink/ink322.xml"/><Relationship Id="rId67" Type="http://schemas.openxmlformats.org/officeDocument/2006/relationships/image" Target="../media/image339.png"/><Relationship Id="rId116" Type="http://schemas.openxmlformats.org/officeDocument/2006/relationships/customXml" Target="../ink/ink357.xml"/><Relationship Id="rId20" Type="http://schemas.openxmlformats.org/officeDocument/2006/relationships/customXml" Target="../ink/ink309.xml"/><Relationship Id="rId41" Type="http://schemas.openxmlformats.org/officeDocument/2006/relationships/image" Target="../media/image326.png"/><Relationship Id="rId62" Type="http://schemas.openxmlformats.org/officeDocument/2006/relationships/customXml" Target="../ink/ink330.xml"/><Relationship Id="rId83" Type="http://schemas.openxmlformats.org/officeDocument/2006/relationships/image" Target="../media/image347.png"/><Relationship Id="rId88" Type="http://schemas.openxmlformats.org/officeDocument/2006/relationships/customXml" Target="../ink/ink343.xml"/><Relationship Id="rId111" Type="http://schemas.openxmlformats.org/officeDocument/2006/relationships/image" Target="../media/image361.png"/><Relationship Id="rId132" Type="http://schemas.openxmlformats.org/officeDocument/2006/relationships/customXml" Target="../ink/ink365.xml"/><Relationship Id="rId15" Type="http://schemas.openxmlformats.org/officeDocument/2006/relationships/image" Target="../media/image313.png"/><Relationship Id="rId36" Type="http://schemas.openxmlformats.org/officeDocument/2006/relationships/customXml" Target="../ink/ink317.xml"/><Relationship Id="rId57" Type="http://schemas.openxmlformats.org/officeDocument/2006/relationships/image" Target="../media/image334.png"/><Relationship Id="rId106" Type="http://schemas.openxmlformats.org/officeDocument/2006/relationships/customXml" Target="../ink/ink352.xml"/><Relationship Id="rId127" Type="http://schemas.openxmlformats.org/officeDocument/2006/relationships/image" Target="../media/image369.png"/><Relationship Id="rId10" Type="http://schemas.openxmlformats.org/officeDocument/2006/relationships/customXml" Target="../ink/ink304.xml"/><Relationship Id="rId31" Type="http://schemas.openxmlformats.org/officeDocument/2006/relationships/image" Target="../media/image321.png"/><Relationship Id="rId52" Type="http://schemas.openxmlformats.org/officeDocument/2006/relationships/customXml" Target="../ink/ink325.xml"/><Relationship Id="rId73" Type="http://schemas.openxmlformats.org/officeDocument/2006/relationships/image" Target="../media/image342.png"/><Relationship Id="rId78" Type="http://schemas.openxmlformats.org/officeDocument/2006/relationships/customXml" Target="../ink/ink338.xml"/><Relationship Id="rId94" Type="http://schemas.openxmlformats.org/officeDocument/2006/relationships/customXml" Target="../ink/ink346.xml"/><Relationship Id="rId99" Type="http://schemas.openxmlformats.org/officeDocument/2006/relationships/image" Target="../media/image355.png"/><Relationship Id="rId101" Type="http://schemas.openxmlformats.org/officeDocument/2006/relationships/image" Target="../media/image356.png"/><Relationship Id="rId122" Type="http://schemas.openxmlformats.org/officeDocument/2006/relationships/customXml" Target="../ink/ink360.xml"/><Relationship Id="rId4" Type="http://schemas.openxmlformats.org/officeDocument/2006/relationships/customXml" Target="../ink/ink301.xml"/><Relationship Id="rId9" Type="http://schemas.openxmlformats.org/officeDocument/2006/relationships/image" Target="../media/image310.png"/><Relationship Id="rId26" Type="http://schemas.openxmlformats.org/officeDocument/2006/relationships/customXml" Target="../ink/ink312.xml"/><Relationship Id="rId47" Type="http://schemas.openxmlformats.org/officeDocument/2006/relationships/image" Target="../media/image329.png"/><Relationship Id="rId68" Type="http://schemas.openxmlformats.org/officeDocument/2006/relationships/customXml" Target="../ink/ink333.xml"/><Relationship Id="rId89" Type="http://schemas.openxmlformats.org/officeDocument/2006/relationships/image" Target="../media/image350.png"/><Relationship Id="rId112" Type="http://schemas.openxmlformats.org/officeDocument/2006/relationships/customXml" Target="../ink/ink355.xml"/><Relationship Id="rId133" Type="http://schemas.openxmlformats.org/officeDocument/2006/relationships/image" Target="../media/image3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634C4-DF11-D84F-8020-2C6669B5E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MAZE CAD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F80104-C58A-B44F-A68C-AD8B270B9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Omar Elsewify</a:t>
            </a:r>
          </a:p>
          <a:p>
            <a:r>
              <a:rPr lang="en-US"/>
              <a:t>October 6</a:t>
            </a:r>
          </a:p>
        </p:txBody>
      </p:sp>
    </p:spTree>
    <p:extLst>
      <p:ext uri="{BB962C8B-B14F-4D97-AF65-F5344CB8AC3E}">
        <p14:creationId xmlns:p14="http://schemas.microsoft.com/office/powerpoint/2010/main" val="6576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632B0271-AA7E-4261-B3BA-08799E1EE6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50" t="7418" r="24433" b="5756"/>
          <a:stretch/>
        </p:blipFill>
        <p:spPr>
          <a:xfrm>
            <a:off x="587686" y="764489"/>
            <a:ext cx="4560155" cy="5329020"/>
          </a:xfrm>
          <a:prstGeom prst="rect">
            <a:avLst/>
          </a:prstGeom>
        </p:spPr>
      </p:pic>
      <p:pic>
        <p:nvPicPr>
          <p:cNvPr id="3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6F199B9D-A818-449C-8A4E-AF8D7FCE9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8" t="17960" r="16504" b="13479"/>
          <a:stretch/>
        </p:blipFill>
        <p:spPr>
          <a:xfrm>
            <a:off x="5645917" y="1553416"/>
            <a:ext cx="5958397" cy="375116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77C88CB-D0C9-4DD7-BE0F-537BA4DCA2BF}"/>
              </a:ext>
            </a:extLst>
          </p:cNvPr>
          <p:cNvSpPr txBox="1"/>
          <p:nvPr/>
        </p:nvSpPr>
        <p:spPr>
          <a:xfrm>
            <a:off x="6506796" y="581367"/>
            <a:ext cx="4560155" cy="58477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>
                <a:solidFill>
                  <a:srgbClr val="000000"/>
                </a:solidFill>
              </a:rPr>
              <a:t>Final Renders</a:t>
            </a:r>
          </a:p>
        </p:txBody>
      </p:sp>
    </p:spTree>
    <p:extLst>
      <p:ext uri="{BB962C8B-B14F-4D97-AF65-F5344CB8AC3E}">
        <p14:creationId xmlns:p14="http://schemas.microsoft.com/office/powerpoint/2010/main" val="249492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681225C8-A419-499F-B677-141B50FC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064" y="1083576"/>
            <a:ext cx="9643872" cy="469084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D103E5B-18BA-4242-9423-319679F6465E}"/>
              </a:ext>
            </a:extLst>
          </p:cNvPr>
          <p:cNvSpPr txBox="1"/>
          <p:nvPr/>
        </p:nvSpPr>
        <p:spPr>
          <a:xfrm>
            <a:off x="3734029" y="338422"/>
            <a:ext cx="4723942" cy="553998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000">
                <a:solidFill>
                  <a:srgbClr val="000000"/>
                </a:solidFill>
              </a:rPr>
              <a:t>Exploded Isometric Render</a:t>
            </a:r>
          </a:p>
        </p:txBody>
      </p:sp>
    </p:spTree>
    <p:extLst>
      <p:ext uri="{BB962C8B-B14F-4D97-AF65-F5344CB8AC3E}">
        <p14:creationId xmlns:p14="http://schemas.microsoft.com/office/powerpoint/2010/main" val="147900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397C1-5606-814F-8DD8-41B0D4DD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91" y="0"/>
            <a:ext cx="8185618" cy="632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4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E967D0-265B-A74F-AECF-A9D4A449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192" y="0"/>
            <a:ext cx="8057615" cy="623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1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BB8BFE1-8B32-7648-BAC2-81519739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44" y="0"/>
            <a:ext cx="8116912" cy="628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ircle&#10;&#10;Description automatically generated">
            <a:extLst>
              <a:ext uri="{FF2B5EF4-FFF2-40B4-BE49-F238E27FC236}">
                <a16:creationId xmlns:a16="http://schemas.microsoft.com/office/drawing/2014/main" id="{04231F99-66FD-407D-B651-4D57628AA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18" y="1039708"/>
            <a:ext cx="5130800" cy="5278935"/>
          </a:xfrm>
          <a:prstGeom prst="rect">
            <a:avLst/>
          </a:prstGeom>
        </p:spPr>
      </p:pic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2C3483BE-9C8C-400E-8589-6F822B4C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173" y="1039707"/>
            <a:ext cx="4331909" cy="52789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FA6EBE7-CBA5-3B4C-9C2D-B99784E62D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9918" y="-409679"/>
            <a:ext cx="10058400" cy="1449388"/>
          </a:xfrm>
        </p:spPr>
        <p:txBody>
          <a:bodyPr/>
          <a:lstStyle/>
          <a:p>
            <a:r>
              <a:rPr lang="en-US"/>
              <a:t>Preliminary CAD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3A308AF-060D-B746-B4B1-B749E9D24B83}"/>
                  </a:ext>
                </a:extLst>
              </p14:cNvPr>
              <p14:cNvContentPartPr/>
              <p14:nvPr/>
            </p14:nvContentPartPr>
            <p14:xfrm>
              <a:off x="5448700" y="2428911"/>
              <a:ext cx="628920" cy="38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3A308AF-060D-B746-B4B1-B749E9D24B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3580" y="2413431"/>
                <a:ext cx="659520" cy="41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DCCB7F79-5FE5-F743-9657-B5E25925EF6E}"/>
              </a:ext>
            </a:extLst>
          </p:cNvPr>
          <p:cNvGrpSpPr/>
          <p:nvPr/>
        </p:nvGrpSpPr>
        <p:grpSpPr>
          <a:xfrm>
            <a:off x="6162807" y="1870785"/>
            <a:ext cx="654480" cy="494640"/>
            <a:chOff x="6162807" y="1870785"/>
            <a:chExt cx="65448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5B19A18-E783-1341-92FE-721A52ADF4F6}"/>
                    </a:ext>
                  </a:extLst>
                </p14:cNvPr>
                <p14:cNvContentPartPr/>
                <p14:nvPr/>
              </p14:nvContentPartPr>
              <p14:xfrm>
                <a:off x="6215007" y="1870785"/>
                <a:ext cx="60480" cy="21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5B19A18-E783-1341-92FE-721A52ADF4F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9527" y="1855305"/>
                  <a:ext cx="910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26BA72-35F0-764A-9516-1A62346E58F1}"/>
                    </a:ext>
                  </a:extLst>
                </p14:cNvPr>
                <p14:cNvContentPartPr/>
                <p14:nvPr/>
              </p14:nvContentPartPr>
              <p14:xfrm>
                <a:off x="6176487" y="2028465"/>
                <a:ext cx="137160" cy="8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26BA72-35F0-764A-9516-1A62346E58F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61367" y="2013345"/>
                  <a:ext cx="167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8C21C96-0F53-314A-91E1-22226189F341}"/>
                    </a:ext>
                  </a:extLst>
                </p14:cNvPr>
                <p14:cNvContentPartPr/>
                <p14:nvPr/>
              </p14:nvContentPartPr>
              <p14:xfrm>
                <a:off x="6316167" y="1990305"/>
                <a:ext cx="96120" cy="9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8C21C96-0F53-314A-91E1-22226189F3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1047" y="1974825"/>
                  <a:ext cx="126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816B73-4F68-1C4C-BA84-1E8E2AF7DC57}"/>
                    </a:ext>
                  </a:extLst>
                </p14:cNvPr>
                <p14:cNvContentPartPr/>
                <p14:nvPr/>
              </p14:nvContentPartPr>
              <p14:xfrm>
                <a:off x="6409407" y="1976625"/>
                <a:ext cx="145440" cy="106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816B73-4F68-1C4C-BA84-1E8E2AF7DC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393927" y="1961145"/>
                  <a:ext cx="1760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95FFB7-8770-2D47-B71E-388DBA8CE382}"/>
                    </a:ext>
                  </a:extLst>
                </p14:cNvPr>
                <p14:cNvContentPartPr/>
                <p14:nvPr/>
              </p14:nvContentPartPr>
              <p14:xfrm>
                <a:off x="6570687" y="1982385"/>
                <a:ext cx="96120" cy="9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95FFB7-8770-2D47-B71E-388DBA8CE3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55567" y="1966905"/>
                  <a:ext cx="126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BA0B519-D39B-9D43-9C00-CA0403D0D56F}"/>
                    </a:ext>
                  </a:extLst>
                </p14:cNvPr>
                <p14:cNvContentPartPr/>
                <p14:nvPr/>
              </p14:nvContentPartPr>
              <p14:xfrm>
                <a:off x="6680127" y="1960065"/>
                <a:ext cx="99000" cy="8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BA0B519-D39B-9D43-9C00-CA0403D0D56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65007" y="1944945"/>
                  <a:ext cx="129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BA93AE-1A2D-CE41-BAD6-EC805909DE56}"/>
                    </a:ext>
                  </a:extLst>
                </p14:cNvPr>
                <p14:cNvContentPartPr/>
                <p14:nvPr/>
              </p14:nvContentPartPr>
              <p14:xfrm>
                <a:off x="6162807" y="2241945"/>
                <a:ext cx="96120" cy="112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BA93AE-1A2D-CE41-BAD6-EC805909DE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7687" y="2226825"/>
                  <a:ext cx="126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6C90960-4638-1B4A-A062-DE81AEB10564}"/>
                    </a:ext>
                  </a:extLst>
                </p14:cNvPr>
                <p14:cNvContentPartPr/>
                <p14:nvPr/>
              </p14:nvContentPartPr>
              <p14:xfrm>
                <a:off x="6283407" y="2247705"/>
                <a:ext cx="77040" cy="109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6C90960-4638-1B4A-A062-DE81AEB105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7927" y="2232225"/>
                  <a:ext cx="107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7B3B9B2-A6E3-6D49-B4DD-A5303AAB8E44}"/>
                    </a:ext>
                  </a:extLst>
                </p14:cNvPr>
                <p14:cNvContentPartPr/>
                <p14:nvPr/>
              </p14:nvContentPartPr>
              <p14:xfrm>
                <a:off x="6376287" y="2200905"/>
                <a:ext cx="118080" cy="16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7B3B9B2-A6E3-6D49-B4DD-A5303AAB8E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61167" y="2185785"/>
                  <a:ext cx="148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9704A9-5F58-D145-987E-0C2779C19046}"/>
                    </a:ext>
                  </a:extLst>
                </p14:cNvPr>
                <p14:cNvContentPartPr/>
                <p14:nvPr/>
              </p14:nvContentPartPr>
              <p14:xfrm>
                <a:off x="6540807" y="2261385"/>
                <a:ext cx="16920" cy="83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9704A9-5F58-D145-987E-0C2779C190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5327" y="2245905"/>
                  <a:ext cx="47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218444F-96BF-6A49-BC19-08E28E6A88B6}"/>
                    </a:ext>
                  </a:extLst>
                </p14:cNvPr>
                <p14:cNvContentPartPr/>
                <p14:nvPr/>
              </p14:nvContentPartPr>
              <p14:xfrm>
                <a:off x="6527127" y="2187225"/>
                <a:ext cx="16920" cy="14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218444F-96BF-6A49-BC19-08E28E6A88B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511647" y="2172105"/>
                  <a:ext cx="47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6E7DAC8-C36E-814A-9F62-465E0D7270C5}"/>
                    </a:ext>
                  </a:extLst>
                </p14:cNvPr>
                <p14:cNvContentPartPr/>
                <p14:nvPr/>
              </p14:nvContentPartPr>
              <p14:xfrm>
                <a:off x="6614607" y="2164185"/>
                <a:ext cx="22320" cy="182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6E7DAC8-C36E-814A-9F62-465E0D7270C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99487" y="2149065"/>
                  <a:ext cx="52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236330C-626B-F245-B103-990B6764301F}"/>
                    </a:ext>
                  </a:extLst>
                </p14:cNvPr>
                <p14:cNvContentPartPr/>
                <p14:nvPr/>
              </p14:nvContentPartPr>
              <p14:xfrm>
                <a:off x="6581847" y="2272185"/>
                <a:ext cx="90720" cy="1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236330C-626B-F245-B103-990B676430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66367" y="2257065"/>
                  <a:ext cx="121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73F817-EDDC-7242-B67D-E2C6412A1491}"/>
                    </a:ext>
                  </a:extLst>
                </p14:cNvPr>
                <p14:cNvContentPartPr/>
                <p14:nvPr/>
              </p14:nvContentPartPr>
              <p14:xfrm>
                <a:off x="6721527" y="2231145"/>
                <a:ext cx="95760" cy="131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73F817-EDDC-7242-B67D-E2C6412A14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6047" y="2216025"/>
                  <a:ext cx="126360" cy="16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B2D0FE4-C606-5847-93FD-F5451853FAA8}"/>
              </a:ext>
            </a:extLst>
          </p:cNvPr>
          <p:cNvGrpSpPr/>
          <p:nvPr/>
        </p:nvGrpSpPr>
        <p:grpSpPr>
          <a:xfrm>
            <a:off x="8641147" y="1394823"/>
            <a:ext cx="2544840" cy="775440"/>
            <a:chOff x="8641147" y="1394823"/>
            <a:chExt cx="2544840" cy="77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AC90C2-70A7-C44C-BA68-0F4782D8FE1F}"/>
                    </a:ext>
                  </a:extLst>
                </p14:cNvPr>
                <p14:cNvContentPartPr/>
                <p14:nvPr/>
              </p14:nvContentPartPr>
              <p14:xfrm>
                <a:off x="8641147" y="1661943"/>
                <a:ext cx="495360" cy="50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AC90C2-70A7-C44C-BA68-0F4782D8FE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26027" y="1646463"/>
                  <a:ext cx="52596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74E6A17-2433-D547-B901-C2CA89420CC3}"/>
                    </a:ext>
                  </a:extLst>
                </p14:cNvPr>
                <p14:cNvContentPartPr/>
                <p14:nvPr/>
              </p14:nvContentPartPr>
              <p14:xfrm>
                <a:off x="9248107" y="1532703"/>
                <a:ext cx="125280" cy="176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74E6A17-2433-D547-B901-C2CA89420C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32987" y="1517583"/>
                  <a:ext cx="15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EDD0D45-0671-F74D-BA01-01FA55794C1B}"/>
                    </a:ext>
                  </a:extLst>
                </p14:cNvPr>
                <p14:cNvContentPartPr/>
                <p14:nvPr/>
              </p14:nvContentPartPr>
              <p14:xfrm>
                <a:off x="9373027" y="1489503"/>
                <a:ext cx="52200" cy="198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EDD0D45-0671-F74D-BA01-01FA55794C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357907" y="1474383"/>
                  <a:ext cx="824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18540CD-831E-3B4A-B4F3-1EFB6D754BB0}"/>
                    </a:ext>
                  </a:extLst>
                </p14:cNvPr>
                <p14:cNvContentPartPr/>
                <p14:nvPr/>
              </p14:nvContentPartPr>
              <p14:xfrm>
                <a:off x="9454747" y="1579863"/>
                <a:ext cx="112320" cy="95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18540CD-831E-3B4A-B4F3-1EFB6D754BB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39627" y="1564743"/>
                  <a:ext cx="1429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ED89B83-0B3B-404F-B385-3B33DB1ACCDE}"/>
                    </a:ext>
                  </a:extLst>
                </p14:cNvPr>
                <p14:cNvContentPartPr/>
                <p14:nvPr/>
              </p14:nvContentPartPr>
              <p14:xfrm>
                <a:off x="9562387" y="1576263"/>
                <a:ext cx="120960" cy="86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ED89B83-0B3B-404F-B385-3B33DB1ACC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47267" y="1560783"/>
                  <a:ext cx="151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53593E-AEB1-794E-82A5-C3F9160CAFA8}"/>
                    </a:ext>
                  </a:extLst>
                </p14:cNvPr>
                <p14:cNvContentPartPr/>
                <p14:nvPr/>
              </p14:nvContentPartPr>
              <p14:xfrm>
                <a:off x="9674347" y="1474383"/>
                <a:ext cx="39240" cy="183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53593E-AEB1-794E-82A5-C3F9160CAF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59227" y="1458903"/>
                  <a:ext cx="694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25B160-9D55-0540-8361-53C0ECE3F6AD}"/>
                    </a:ext>
                  </a:extLst>
                </p14:cNvPr>
                <p14:cNvContentPartPr/>
                <p14:nvPr/>
              </p14:nvContentPartPr>
              <p14:xfrm>
                <a:off x="9644467" y="1584183"/>
                <a:ext cx="108000" cy="4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25B160-9D55-0540-8361-53C0ECE3F6A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628987" y="1569063"/>
                  <a:ext cx="138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71E4D7-F31B-7F43-8CB6-87EDF4A4B516}"/>
                    </a:ext>
                  </a:extLst>
                </p14:cNvPr>
                <p14:cNvContentPartPr/>
                <p14:nvPr/>
              </p14:nvContentPartPr>
              <p14:xfrm>
                <a:off x="9752107" y="1528383"/>
                <a:ext cx="90720" cy="108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71E4D7-F31B-7F43-8CB6-87EDF4A4B5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36627" y="1513263"/>
                  <a:ext cx="121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8E0CA17-BDAE-3E4A-8F36-EA1C36B8811C}"/>
                    </a:ext>
                  </a:extLst>
                </p14:cNvPr>
                <p14:cNvContentPartPr/>
                <p14:nvPr/>
              </p14:nvContentPartPr>
              <p14:xfrm>
                <a:off x="9868387" y="1438023"/>
                <a:ext cx="103680" cy="207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8E0CA17-BDAE-3E4A-8F36-EA1C36B881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52907" y="1422543"/>
                  <a:ext cx="134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783D92-BE10-D449-BC42-33E47E436693}"/>
                    </a:ext>
                  </a:extLst>
                </p14:cNvPr>
                <p14:cNvContentPartPr/>
                <p14:nvPr/>
              </p14:nvContentPartPr>
              <p14:xfrm>
                <a:off x="10091947" y="1394823"/>
                <a:ext cx="90720" cy="254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783D92-BE10-D449-BC42-33E47E4366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76827" y="1379703"/>
                  <a:ext cx="1213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65FCDC-0A77-2548-A5BC-EA71632EDD85}"/>
                    </a:ext>
                  </a:extLst>
                </p14:cNvPr>
                <p14:cNvContentPartPr/>
                <p14:nvPr/>
              </p14:nvContentPartPr>
              <p14:xfrm>
                <a:off x="10199587" y="1533063"/>
                <a:ext cx="125280" cy="111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65FCDC-0A77-2548-A5BC-EA71632EDD8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84467" y="1517943"/>
                  <a:ext cx="15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E90D31-A2A5-AB4A-ADAE-3F00AE5C7576}"/>
                    </a:ext>
                  </a:extLst>
                </p14:cNvPr>
                <p14:cNvContentPartPr/>
                <p14:nvPr/>
              </p14:nvContentPartPr>
              <p14:xfrm>
                <a:off x="10337467" y="1515783"/>
                <a:ext cx="77400" cy="116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E90D31-A2A5-AB4A-ADAE-3F00AE5C75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22347" y="1500663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BD115B-9051-E24C-AB8F-CE57ED017310}"/>
                    </a:ext>
                  </a:extLst>
                </p14:cNvPr>
                <p14:cNvContentPartPr/>
                <p14:nvPr/>
              </p14:nvContentPartPr>
              <p14:xfrm>
                <a:off x="10449427" y="1433703"/>
                <a:ext cx="21960" cy="207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BD115B-9051-E24C-AB8F-CE57ED01731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434307" y="1418223"/>
                  <a:ext cx="525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4A3B63-9047-C84E-80C4-116B2C574A24}"/>
                    </a:ext>
                  </a:extLst>
                </p14:cNvPr>
                <p14:cNvContentPartPr/>
                <p14:nvPr/>
              </p14:nvContentPartPr>
              <p14:xfrm>
                <a:off x="10397947" y="1545663"/>
                <a:ext cx="103680" cy="30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4A3B63-9047-C84E-80C4-116B2C574A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382467" y="1530183"/>
                  <a:ext cx="134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7EDCAFB-9A0E-404D-86B7-011E79C63A98}"/>
                    </a:ext>
                  </a:extLst>
                </p14:cNvPr>
                <p14:cNvContentPartPr/>
                <p14:nvPr/>
              </p14:nvContentPartPr>
              <p14:xfrm>
                <a:off x="10557067" y="1549983"/>
                <a:ext cx="237240" cy="112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7EDCAFB-9A0E-404D-86B7-011E79C63A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41947" y="1534503"/>
                  <a:ext cx="267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9736E0C-0808-D442-866D-97001C9C4B2E}"/>
                    </a:ext>
                  </a:extLst>
                </p14:cNvPr>
                <p14:cNvContentPartPr/>
                <p14:nvPr/>
              </p14:nvContentPartPr>
              <p14:xfrm>
                <a:off x="10793947" y="1528383"/>
                <a:ext cx="116640" cy="11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9736E0C-0808-D442-866D-97001C9C4B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78827" y="1513263"/>
                  <a:ext cx="1472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BCFE5FC-E38C-F942-87B2-12BEDB7C85D1}"/>
                    </a:ext>
                  </a:extLst>
                </p14:cNvPr>
                <p14:cNvContentPartPr/>
                <p14:nvPr/>
              </p14:nvContentPartPr>
              <p14:xfrm>
                <a:off x="10897267" y="1528383"/>
                <a:ext cx="90720" cy="116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BCFE5FC-E38C-F942-87B2-12BEDB7C85D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882147" y="1513263"/>
                  <a:ext cx="12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5857BBE-0B8D-B64A-BED5-5D0662451276}"/>
                    </a:ext>
                  </a:extLst>
                </p14:cNvPr>
                <p14:cNvContentPartPr/>
                <p14:nvPr/>
              </p14:nvContentPartPr>
              <p14:xfrm>
                <a:off x="10987627" y="1528383"/>
                <a:ext cx="129600" cy="1123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5857BBE-0B8D-B64A-BED5-5D06624512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972507" y="1513263"/>
                  <a:ext cx="1602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9B321A-BB78-3D4A-9F06-E33BA4774092}"/>
                    </a:ext>
                  </a:extLst>
                </p14:cNvPr>
                <p14:cNvContentPartPr/>
                <p14:nvPr/>
              </p14:nvContentPartPr>
              <p14:xfrm>
                <a:off x="11086627" y="1438023"/>
                <a:ext cx="99360" cy="176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9B321A-BB78-3D4A-9F06-E33BA477409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071507" y="1422543"/>
                  <a:ext cx="12996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08189A-D7D0-6440-95B4-3C651E08D5BA}"/>
              </a:ext>
            </a:extLst>
          </p:cNvPr>
          <p:cNvGrpSpPr/>
          <p:nvPr/>
        </p:nvGrpSpPr>
        <p:grpSpPr>
          <a:xfrm>
            <a:off x="5076427" y="4633023"/>
            <a:ext cx="2036520" cy="981720"/>
            <a:chOff x="5076427" y="4633023"/>
            <a:chExt cx="2036520" cy="98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BBE27CB-CF0D-5F44-B0E8-8CB4BBD1CAC4}"/>
                    </a:ext>
                  </a:extLst>
                </p14:cNvPr>
                <p14:cNvContentPartPr/>
                <p14:nvPr/>
              </p14:nvContentPartPr>
              <p14:xfrm>
                <a:off x="5076427" y="4633023"/>
                <a:ext cx="934200" cy="57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BBE27CB-CF0D-5F44-B0E8-8CB4BBD1CA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61307" y="4617903"/>
                  <a:ext cx="96480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8BFDA4F-CE6A-7341-8E5A-C81848EB445C}"/>
                    </a:ext>
                  </a:extLst>
                </p14:cNvPr>
                <p14:cNvContentPartPr/>
                <p14:nvPr/>
              </p14:nvContentPartPr>
              <p14:xfrm>
                <a:off x="6109267" y="5093463"/>
                <a:ext cx="151200" cy="142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8BFDA4F-CE6A-7341-8E5A-C81848EB44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94147" y="5077983"/>
                  <a:ext cx="18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27931F-F580-824A-B82D-30E72A72274D}"/>
                    </a:ext>
                  </a:extLst>
                </p14:cNvPr>
                <p14:cNvContentPartPr/>
                <p14:nvPr/>
              </p14:nvContentPartPr>
              <p14:xfrm>
                <a:off x="6303307" y="5102103"/>
                <a:ext cx="103680" cy="125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27931F-F580-824A-B82D-30E72A72274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87827" y="5086623"/>
                  <a:ext cx="134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9A27F13-0DAF-804B-B378-4B9567E57059}"/>
                    </a:ext>
                  </a:extLst>
                </p14:cNvPr>
                <p14:cNvContentPartPr/>
                <p14:nvPr/>
              </p14:nvContentPartPr>
              <p14:xfrm>
                <a:off x="6518587" y="5106423"/>
                <a:ext cx="125280" cy="254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9A27F13-0DAF-804B-B378-4B9567E5705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03107" y="5090943"/>
                  <a:ext cx="155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ABE0E4-D57C-184F-8592-16D8E61ED62D}"/>
                    </a:ext>
                  </a:extLst>
                </p14:cNvPr>
                <p14:cNvContentPartPr/>
                <p14:nvPr/>
              </p14:nvContentPartPr>
              <p14:xfrm>
                <a:off x="6664747" y="5097783"/>
                <a:ext cx="219960" cy="241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ABE0E4-D57C-184F-8592-16D8E61ED62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649627" y="5082303"/>
                  <a:ext cx="2505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246763-D496-7242-8BB1-0B589C1AF710}"/>
                    </a:ext>
                  </a:extLst>
                </p14:cNvPr>
                <p14:cNvContentPartPr/>
                <p14:nvPr/>
              </p14:nvContentPartPr>
              <p14:xfrm>
                <a:off x="6905947" y="5097783"/>
                <a:ext cx="69120" cy="138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246763-D496-7242-8BB1-0B589C1AF71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890827" y="5082303"/>
                  <a:ext cx="997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727128-BF4E-B047-AF4B-FE960B0635A8}"/>
                    </a:ext>
                  </a:extLst>
                </p14:cNvPr>
                <p14:cNvContentPartPr/>
                <p14:nvPr/>
              </p14:nvContentPartPr>
              <p14:xfrm>
                <a:off x="6182707" y="5377503"/>
                <a:ext cx="47880" cy="237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727128-BF4E-B047-AF4B-FE960B0635A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167227" y="5362383"/>
                  <a:ext cx="781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FD18EE0-7C91-6942-9ADC-91DB020DCC58}"/>
                    </a:ext>
                  </a:extLst>
                </p14:cNvPr>
                <p14:cNvContentPartPr/>
                <p14:nvPr/>
              </p14:nvContentPartPr>
              <p14:xfrm>
                <a:off x="6148147" y="5493783"/>
                <a:ext cx="237240" cy="103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FD18EE0-7C91-6942-9ADC-91DB020DCC5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133027" y="5478663"/>
                  <a:ext cx="267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DDFE3C-436A-2C4B-A8AA-14CE5CF0F6C9}"/>
                    </a:ext>
                  </a:extLst>
                </p14:cNvPr>
                <p14:cNvContentPartPr/>
                <p14:nvPr/>
              </p14:nvContentPartPr>
              <p14:xfrm>
                <a:off x="6423907" y="5455623"/>
                <a:ext cx="112320" cy="107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DDFE3C-436A-2C4B-A8AA-14CE5CF0F6C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08427" y="5440143"/>
                  <a:ext cx="1429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14C1905-2166-AC4B-9223-FC2BEFD3E7E7}"/>
                    </a:ext>
                  </a:extLst>
                </p14:cNvPr>
                <p14:cNvContentPartPr/>
                <p14:nvPr/>
              </p14:nvContentPartPr>
              <p14:xfrm>
                <a:off x="6686347" y="5403423"/>
                <a:ext cx="125280" cy="19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14C1905-2166-AC4B-9223-FC2BEFD3E7E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71227" y="5388303"/>
                  <a:ext cx="155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28E1AAA-8B99-2A48-8D68-CF7C0DB8B504}"/>
                    </a:ext>
                  </a:extLst>
                </p14:cNvPr>
                <p14:cNvContentPartPr/>
                <p14:nvPr/>
              </p14:nvContentPartPr>
              <p14:xfrm>
                <a:off x="6828547" y="5386503"/>
                <a:ext cx="284400" cy="206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28E1AAA-8B99-2A48-8D68-CF7C0DB8B50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13067" y="5371383"/>
                  <a:ext cx="315000" cy="23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47F3647-16FB-844B-8A54-99EC8AE4CA38}"/>
                  </a:ext>
                </a:extLst>
              </p14:cNvPr>
              <p14:cNvContentPartPr/>
              <p14:nvPr/>
            </p14:nvContentPartPr>
            <p14:xfrm>
              <a:off x="564446" y="5651623"/>
              <a:ext cx="927000" cy="280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47F3647-16FB-844B-8A54-99EC8AE4CA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49326" y="5636503"/>
                <a:ext cx="957600" cy="31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B5D6311-CDF3-DF41-AB6B-8238D311A0CF}"/>
              </a:ext>
            </a:extLst>
          </p:cNvPr>
          <p:cNvGrpSpPr/>
          <p:nvPr/>
        </p:nvGrpSpPr>
        <p:grpSpPr>
          <a:xfrm>
            <a:off x="142920" y="5211741"/>
            <a:ext cx="362160" cy="162360"/>
            <a:chOff x="142920" y="5211741"/>
            <a:chExt cx="362160" cy="16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15442B-8186-9C44-9FF6-CC8DDAB0F29B}"/>
                    </a:ext>
                  </a:extLst>
                </p14:cNvPr>
                <p14:cNvContentPartPr/>
                <p14:nvPr/>
              </p14:nvContentPartPr>
              <p14:xfrm>
                <a:off x="142920" y="5218941"/>
                <a:ext cx="175320" cy="15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15442B-8186-9C44-9FF6-CC8DDAB0F2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7800" y="5203821"/>
                  <a:ext cx="205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F4B2750-FD04-F041-B4DF-D14C61DD1E8F}"/>
                    </a:ext>
                  </a:extLst>
                </p14:cNvPr>
                <p14:cNvContentPartPr/>
                <p14:nvPr/>
              </p14:nvContentPartPr>
              <p14:xfrm>
                <a:off x="389520" y="5211741"/>
                <a:ext cx="115560" cy="150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F4B2750-FD04-F041-B4DF-D14C61DD1E8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400" y="5196261"/>
                  <a:ext cx="14616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19E06A7-FBB4-C742-A12D-B5094639194D}"/>
              </a:ext>
            </a:extLst>
          </p:cNvPr>
          <p:cNvGrpSpPr/>
          <p:nvPr/>
        </p:nvGrpSpPr>
        <p:grpSpPr>
          <a:xfrm>
            <a:off x="119160" y="5473821"/>
            <a:ext cx="676080" cy="243000"/>
            <a:chOff x="119160" y="5473821"/>
            <a:chExt cx="676080" cy="24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AA50C9D-E016-6042-8D5D-C2081DF5BB7C}"/>
                    </a:ext>
                  </a:extLst>
                </p14:cNvPr>
                <p14:cNvContentPartPr/>
                <p14:nvPr/>
              </p14:nvContentPartPr>
              <p14:xfrm>
                <a:off x="119160" y="5517381"/>
                <a:ext cx="123120" cy="199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AA50C9D-E016-6042-8D5D-C2081DF5BB7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4040" y="5502261"/>
                  <a:ext cx="1537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470DCA7-3903-B040-B5BF-B94F857CEA41}"/>
                    </a:ext>
                  </a:extLst>
                </p14:cNvPr>
                <p14:cNvContentPartPr/>
                <p14:nvPr/>
              </p14:nvContentPartPr>
              <p14:xfrm>
                <a:off x="258480" y="5473821"/>
                <a:ext cx="60120" cy="191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470DCA7-3903-B040-B5BF-B94F857CEA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3000" y="5458341"/>
                  <a:ext cx="90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719064E-317B-D541-9D01-0C404E0BF349}"/>
                    </a:ext>
                  </a:extLst>
                </p14:cNvPr>
                <p14:cNvContentPartPr/>
                <p14:nvPr/>
              </p14:nvContentPartPr>
              <p14:xfrm>
                <a:off x="234360" y="5561301"/>
                <a:ext cx="147600" cy="52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719064E-317B-D541-9D01-0C404E0BF3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9240" y="5545821"/>
                  <a:ext cx="178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5A736D6-8FA4-7F40-A276-75B78CCEF622}"/>
                    </a:ext>
                  </a:extLst>
                </p14:cNvPr>
                <p14:cNvContentPartPr/>
                <p14:nvPr/>
              </p14:nvContentPartPr>
              <p14:xfrm>
                <a:off x="373680" y="5507661"/>
                <a:ext cx="250920" cy="14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5A736D6-8FA4-7F40-A276-75B78CCEF62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58560" y="5492541"/>
                  <a:ext cx="281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F82228D-32E1-F042-B70F-187BBBFDC7D5}"/>
                    </a:ext>
                  </a:extLst>
                </p14:cNvPr>
                <p14:cNvContentPartPr/>
                <p14:nvPr/>
              </p14:nvContentPartPr>
              <p14:xfrm>
                <a:off x="664200" y="5489661"/>
                <a:ext cx="131040" cy="16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F82228D-32E1-F042-B70F-187BBBFDC7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49080" y="5474181"/>
                  <a:ext cx="1616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BA1071F-5427-F044-BF08-856EB91F2944}"/>
              </a:ext>
            </a:extLst>
          </p:cNvPr>
          <p:cNvGrpSpPr/>
          <p:nvPr/>
        </p:nvGrpSpPr>
        <p:grpSpPr>
          <a:xfrm>
            <a:off x="10045484" y="5275672"/>
            <a:ext cx="1611360" cy="801720"/>
            <a:chOff x="10045484" y="5275672"/>
            <a:chExt cx="1611360" cy="80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9B0141-01A3-1F41-A835-B5E669CCBD0B}"/>
                    </a:ext>
                  </a:extLst>
                </p14:cNvPr>
                <p14:cNvContentPartPr/>
                <p14:nvPr/>
              </p14:nvContentPartPr>
              <p14:xfrm>
                <a:off x="10045484" y="5503552"/>
                <a:ext cx="856440" cy="118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9B0141-01A3-1F41-A835-B5E669CCBD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24964" y="5483032"/>
                  <a:ext cx="8971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0A8C7D9-CEAA-BD44-A367-736D8C99ECCB}"/>
                    </a:ext>
                  </a:extLst>
                </p14:cNvPr>
                <p14:cNvContentPartPr/>
                <p14:nvPr/>
              </p14:nvContentPartPr>
              <p14:xfrm>
                <a:off x="11020004" y="5305192"/>
                <a:ext cx="177120" cy="139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0A8C7D9-CEAA-BD44-A367-736D8C99ECC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04884" y="5290072"/>
                  <a:ext cx="207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D08BD8B-08BA-7D40-B33F-CB4F3917889B}"/>
                    </a:ext>
                  </a:extLst>
                </p14:cNvPr>
                <p14:cNvContentPartPr/>
                <p14:nvPr/>
              </p14:nvContentPartPr>
              <p14:xfrm>
                <a:off x="11230604" y="5275672"/>
                <a:ext cx="126720" cy="160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D08BD8B-08BA-7D40-B33F-CB4F3917889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215124" y="5260552"/>
                  <a:ext cx="157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EF917D-AA97-7447-901B-CAEC8C944C36}"/>
                    </a:ext>
                  </a:extLst>
                </p14:cNvPr>
                <p14:cNvContentPartPr/>
                <p14:nvPr/>
              </p14:nvContentPartPr>
              <p14:xfrm>
                <a:off x="11021444" y="5600392"/>
                <a:ext cx="146160" cy="223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EF917D-AA97-7447-901B-CAEC8C944C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06324" y="5585272"/>
                  <a:ext cx="1767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4C2070-BB4B-B14E-A699-006BF1FBE872}"/>
                    </a:ext>
                  </a:extLst>
                </p14:cNvPr>
                <p14:cNvContentPartPr/>
                <p14:nvPr/>
              </p14:nvContentPartPr>
              <p14:xfrm>
                <a:off x="11171564" y="5643232"/>
                <a:ext cx="152280" cy="138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4C2070-BB4B-B14E-A699-006BF1FBE8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56084" y="5627752"/>
                  <a:ext cx="182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0B714E8-1CE3-8B44-AE70-3BA2C5033DFE}"/>
                    </a:ext>
                  </a:extLst>
                </p14:cNvPr>
                <p14:cNvContentPartPr/>
                <p14:nvPr/>
              </p14:nvContentPartPr>
              <p14:xfrm>
                <a:off x="11293604" y="5651152"/>
                <a:ext cx="126720" cy="101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0B714E8-1CE3-8B44-AE70-3BA2C5033D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278484" y="5635672"/>
                  <a:ext cx="157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0C463C-2B78-1340-8181-E22B8AA663C7}"/>
                    </a:ext>
                  </a:extLst>
                </p14:cNvPr>
                <p14:cNvContentPartPr/>
                <p14:nvPr/>
              </p14:nvContentPartPr>
              <p14:xfrm>
                <a:off x="11378204" y="5655472"/>
                <a:ext cx="122760" cy="1184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0C463C-2B78-1340-8181-E22B8AA663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362724" y="5639992"/>
                  <a:ext cx="153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6BDFB1D-37A5-FC4C-9AF5-26CB5F39F765}"/>
                    </a:ext>
                  </a:extLst>
                </p14:cNvPr>
                <p14:cNvContentPartPr/>
                <p14:nvPr/>
              </p14:nvContentPartPr>
              <p14:xfrm>
                <a:off x="11475044" y="5621632"/>
                <a:ext cx="181800" cy="12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6BDFB1D-37A5-FC4C-9AF5-26CB5F39F76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59924" y="5606152"/>
                  <a:ext cx="2120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AB83BB5-E444-8B4E-9876-8B3D7E4454AD}"/>
                    </a:ext>
                  </a:extLst>
                </p14:cNvPr>
                <p14:cNvContentPartPr/>
                <p14:nvPr/>
              </p14:nvContentPartPr>
              <p14:xfrm>
                <a:off x="11099924" y="5933752"/>
                <a:ext cx="135360" cy="143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AB83BB5-E444-8B4E-9876-8B3D7E4454A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84444" y="5918272"/>
                  <a:ext cx="165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C06C102-EFF3-B34A-A2B4-8E05914DF8EA}"/>
                    </a:ext>
                  </a:extLst>
                </p14:cNvPr>
                <p14:cNvContentPartPr/>
                <p14:nvPr/>
              </p14:nvContentPartPr>
              <p14:xfrm>
                <a:off x="11260124" y="5967232"/>
                <a:ext cx="84600" cy="97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C06C102-EFF3-B34A-A2B4-8E05914DF8E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44644" y="5952112"/>
                  <a:ext cx="115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73E81CE-947F-BA42-BEF7-DF9408050C71}"/>
                    </a:ext>
                  </a:extLst>
                </p14:cNvPr>
                <p14:cNvContentPartPr/>
                <p14:nvPr/>
              </p14:nvContentPartPr>
              <p14:xfrm>
                <a:off x="11361284" y="5881192"/>
                <a:ext cx="67680" cy="178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73E81CE-947F-BA42-BEF7-DF9408050C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45804" y="5866072"/>
                  <a:ext cx="982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449814-4DB2-994F-9014-06B541BF5CD1}"/>
                    </a:ext>
                  </a:extLst>
                </p14:cNvPr>
                <p14:cNvContentPartPr/>
                <p14:nvPr/>
              </p14:nvContentPartPr>
              <p14:xfrm>
                <a:off x="11429324" y="5921152"/>
                <a:ext cx="138960" cy="114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449814-4DB2-994F-9014-06B541BF5CD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13844" y="5905672"/>
                  <a:ext cx="1695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ED5282E-9926-F245-BE6C-29DF381D3DAB}"/>
                    </a:ext>
                  </a:extLst>
                </p14:cNvPr>
                <p14:cNvContentPartPr/>
                <p14:nvPr/>
              </p14:nvContentPartPr>
              <p14:xfrm>
                <a:off x="11525804" y="5899912"/>
                <a:ext cx="122760" cy="156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ED5282E-9926-F245-BE6C-29DF381D3DA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10324" y="5884468"/>
                  <a:ext cx="153360" cy="18677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016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026A3D4-FB42-422E-B791-5185B341576C}"/>
              </a:ext>
            </a:extLst>
          </p:cNvPr>
          <p:cNvSpPr/>
          <p:nvPr/>
        </p:nvSpPr>
        <p:spPr>
          <a:xfrm>
            <a:off x="701605" y="1624884"/>
            <a:ext cx="7258680" cy="1116720"/>
          </a:xfrm>
          <a:prstGeom prst="rect">
            <a:avLst/>
          </a:prstGeom>
          <a:solidFill>
            <a:srgbClr val="000000">
              <a:alpha val="5000"/>
            </a:srgbClr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BF1E9-AC4D-DE49-8B41-1FBABEE8C979}"/>
              </a:ext>
            </a:extLst>
          </p:cNvPr>
          <p:cNvSpPr/>
          <p:nvPr/>
        </p:nvSpPr>
        <p:spPr>
          <a:xfrm>
            <a:off x="701605" y="3655295"/>
            <a:ext cx="7255080" cy="1116166"/>
          </a:xfrm>
          <a:prstGeom prst="rect">
            <a:avLst/>
          </a:prstGeom>
          <a:solidFill>
            <a:srgbClr val="000000">
              <a:alpha val="5000"/>
            </a:srgbClr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6CC0708-8C01-7243-9CAF-6F381F2BCE58}"/>
                  </a:ext>
                </a:extLst>
              </p14:cNvPr>
              <p14:cNvContentPartPr/>
              <p14:nvPr/>
            </p14:nvContentPartPr>
            <p14:xfrm>
              <a:off x="702815" y="1633921"/>
              <a:ext cx="3457440" cy="108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6CC0708-8C01-7243-9CAF-6F381F2BCE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335" y="1618441"/>
                <a:ext cx="3488040" cy="11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744EC6-3C3C-6949-B1E3-D065BDB2816B}"/>
                  </a:ext>
                </a:extLst>
              </p14:cNvPr>
              <p14:cNvContentPartPr/>
              <p14:nvPr/>
            </p14:nvContentPartPr>
            <p14:xfrm>
              <a:off x="4774055" y="1651561"/>
              <a:ext cx="3163320" cy="1057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744EC6-3C3C-6949-B1E3-D065BDB281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58575" y="1636081"/>
                <a:ext cx="3193920" cy="10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AFDBBF-A52B-5749-8C0A-18DED5F4F3A7}"/>
                  </a:ext>
                </a:extLst>
              </p14:cNvPr>
              <p14:cNvContentPartPr/>
              <p14:nvPr/>
            </p14:nvContentPartPr>
            <p14:xfrm>
              <a:off x="689958" y="3674513"/>
              <a:ext cx="3328920" cy="1081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AFDBBF-A52B-5749-8C0A-18DED5F4F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958" y="3665513"/>
                <a:ext cx="3346560" cy="109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770E957E-4EE3-574A-8C36-7EE6CBF38AD5}"/>
              </a:ext>
            </a:extLst>
          </p:cNvPr>
          <p:cNvGrpSpPr/>
          <p:nvPr/>
        </p:nvGrpSpPr>
        <p:grpSpPr>
          <a:xfrm>
            <a:off x="4161078" y="2886113"/>
            <a:ext cx="3790080" cy="1869840"/>
            <a:chOff x="5497920" y="3594639"/>
            <a:chExt cx="3790080" cy="186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3CE3F8-0BCB-9043-B169-57FB94B561DD}"/>
                    </a:ext>
                  </a:extLst>
                </p14:cNvPr>
                <p14:cNvContentPartPr/>
                <p14:nvPr/>
              </p14:nvContentPartPr>
              <p14:xfrm>
                <a:off x="5537520" y="3611559"/>
                <a:ext cx="57600" cy="457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3CE3F8-0BCB-9043-B169-57FB94B561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22040" y="3596079"/>
                  <a:ext cx="8820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F4F578-B8E1-E744-97A9-336C51242A4D}"/>
                    </a:ext>
                  </a:extLst>
                </p14:cNvPr>
                <p14:cNvContentPartPr/>
                <p14:nvPr/>
              </p14:nvContentPartPr>
              <p14:xfrm>
                <a:off x="5748840" y="3594639"/>
                <a:ext cx="40320" cy="411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F4F578-B8E1-E744-97A9-336C51242A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33360" y="3579159"/>
                  <a:ext cx="70920" cy="44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A01DF07-2AC9-F742-8232-31B97E15C5FA}"/>
                    </a:ext>
                  </a:extLst>
                </p14:cNvPr>
                <p14:cNvContentPartPr/>
                <p14:nvPr/>
              </p14:nvContentPartPr>
              <p14:xfrm>
                <a:off x="5497920" y="3943119"/>
                <a:ext cx="36540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A01DF07-2AC9-F742-8232-31B97E15C5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82440" y="3927615"/>
                  <a:ext cx="396000" cy="2653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A169A2A-11B6-8447-84F5-B4E7E9907B52}"/>
                    </a:ext>
                  </a:extLst>
                </p14:cNvPr>
                <p14:cNvContentPartPr/>
                <p14:nvPr/>
              </p14:nvContentPartPr>
              <p14:xfrm>
                <a:off x="6009840" y="4399239"/>
                <a:ext cx="3278160" cy="1065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A169A2A-11B6-8447-84F5-B4E7E9907B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0840" y="4390242"/>
                  <a:ext cx="3295800" cy="108287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04C147-1075-9247-9FAD-A55A031557F2}"/>
              </a:ext>
            </a:extLst>
          </p:cNvPr>
          <p:cNvGrpSpPr/>
          <p:nvPr/>
        </p:nvGrpSpPr>
        <p:grpSpPr>
          <a:xfrm>
            <a:off x="8618760" y="1913770"/>
            <a:ext cx="1152720" cy="398160"/>
            <a:chOff x="8338023" y="2675770"/>
            <a:chExt cx="1152720" cy="39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71778C-FFB7-B84A-A611-D65A4D327DA8}"/>
                    </a:ext>
                  </a:extLst>
                </p14:cNvPr>
                <p14:cNvContentPartPr/>
                <p14:nvPr/>
              </p14:nvContentPartPr>
              <p14:xfrm>
                <a:off x="8343423" y="2675770"/>
                <a:ext cx="32760" cy="398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71778C-FFB7-B84A-A611-D65A4D327D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27943" y="2660290"/>
                  <a:ext cx="633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848A447-20B0-9740-9254-01D74FD4D1B0}"/>
                    </a:ext>
                  </a:extLst>
                </p14:cNvPr>
                <p14:cNvContentPartPr/>
                <p14:nvPr/>
              </p14:nvContentPartPr>
              <p14:xfrm>
                <a:off x="8338023" y="2831290"/>
                <a:ext cx="167400" cy="5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848A447-20B0-9740-9254-01D74FD4D1B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22543" y="2815810"/>
                  <a:ext cx="198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76157B5-4844-F74D-86B2-05E733BF3CF5}"/>
                    </a:ext>
                  </a:extLst>
                </p14:cNvPr>
                <p14:cNvContentPartPr/>
                <p14:nvPr/>
              </p14:nvContentPartPr>
              <p14:xfrm>
                <a:off x="8488863" y="2718250"/>
                <a:ext cx="32760" cy="28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76157B5-4844-F74D-86B2-05E733BF3C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73383" y="2702770"/>
                  <a:ext cx="633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FB72E32-9AF4-9A4A-9AF4-5D135680AB24}"/>
                    </a:ext>
                  </a:extLst>
                </p14:cNvPr>
                <p14:cNvContentPartPr/>
                <p14:nvPr/>
              </p14:nvContentPartPr>
              <p14:xfrm>
                <a:off x="8569503" y="2852530"/>
                <a:ext cx="129600" cy="17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FB72E32-9AF4-9A4A-9AF4-5D135680AB2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54023" y="2837050"/>
                  <a:ext cx="160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87ACF38-3821-4E48-A595-C538670984C0}"/>
                    </a:ext>
                  </a:extLst>
                </p14:cNvPr>
                <p14:cNvContentPartPr/>
                <p14:nvPr/>
              </p14:nvContentPartPr>
              <p14:xfrm>
                <a:off x="8714943" y="2879530"/>
                <a:ext cx="210240" cy="140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87ACF38-3821-4E48-A595-C538670984C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99489" y="2864050"/>
                  <a:ext cx="240788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2E3241E-11E6-3145-89D2-A44B094ED7FD}"/>
                    </a:ext>
                  </a:extLst>
                </p14:cNvPr>
                <p14:cNvContentPartPr/>
                <p14:nvPr/>
              </p14:nvContentPartPr>
              <p14:xfrm>
                <a:off x="8935623" y="2868730"/>
                <a:ext cx="156600" cy="140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2E3241E-11E6-3145-89D2-A44B094ED7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920107" y="2853250"/>
                  <a:ext cx="187271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C2F6843-BD5A-E34B-BE94-0EAE0DC8F6A3}"/>
                    </a:ext>
                  </a:extLst>
                </p14:cNvPr>
                <p14:cNvContentPartPr/>
                <p14:nvPr/>
              </p14:nvContentPartPr>
              <p14:xfrm>
                <a:off x="9070263" y="2852530"/>
                <a:ext cx="97200" cy="118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C2F6843-BD5A-E34B-BE94-0EAE0DC8F6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054783" y="2837050"/>
                  <a:ext cx="127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08E83D-862F-674B-8CDA-679F7E039EF5}"/>
                    </a:ext>
                  </a:extLst>
                </p14:cNvPr>
                <p14:cNvContentPartPr/>
                <p14:nvPr/>
              </p14:nvContentPartPr>
              <p14:xfrm>
                <a:off x="9167103" y="2852530"/>
                <a:ext cx="140400" cy="135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08E83D-862F-674B-8CDA-679F7E039E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51623" y="2837050"/>
                  <a:ext cx="171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7966B59-4810-E34D-B2F4-9768776C5966}"/>
                    </a:ext>
                  </a:extLst>
                </p14:cNvPr>
                <p14:cNvContentPartPr/>
                <p14:nvPr/>
              </p14:nvContentPartPr>
              <p14:xfrm>
                <a:off x="9312543" y="2836690"/>
                <a:ext cx="178200" cy="135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7966B59-4810-E34D-B2F4-9768776C59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297032" y="2821210"/>
                  <a:ext cx="208862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C16B9EE-B665-2946-8F64-0C174B450B5D}"/>
              </a:ext>
            </a:extLst>
          </p:cNvPr>
          <p:cNvGrpSpPr/>
          <p:nvPr/>
        </p:nvGrpSpPr>
        <p:grpSpPr>
          <a:xfrm>
            <a:off x="9975798" y="1896850"/>
            <a:ext cx="1345680" cy="334440"/>
            <a:chOff x="9695061" y="2658850"/>
            <a:chExt cx="13456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F3DCDA8-1DEA-2E4E-9849-8416BCC85F79}"/>
                    </a:ext>
                  </a:extLst>
                </p14:cNvPr>
                <p14:cNvContentPartPr/>
                <p14:nvPr/>
              </p14:nvContentPartPr>
              <p14:xfrm>
                <a:off x="9791901" y="2658850"/>
                <a:ext cx="16560" cy="312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F3DCDA8-1DEA-2E4E-9849-8416BCC85F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76077" y="2643370"/>
                  <a:ext cx="47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3D04CE-A04E-5A40-8D0D-F9EACFE3913D}"/>
                    </a:ext>
                  </a:extLst>
                </p14:cNvPr>
                <p14:cNvContentPartPr/>
                <p14:nvPr/>
              </p14:nvContentPartPr>
              <p14:xfrm>
                <a:off x="9695061" y="2798890"/>
                <a:ext cx="194400" cy="54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3D04CE-A04E-5A40-8D0D-F9EACFE391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79581" y="2783410"/>
                  <a:ext cx="225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DA7231-2F3F-954D-A7B8-60181DE66EA2}"/>
                    </a:ext>
                  </a:extLst>
                </p14:cNvPr>
                <p14:cNvContentPartPr/>
                <p14:nvPr/>
              </p14:nvContentPartPr>
              <p14:xfrm>
                <a:off x="9904941" y="2675050"/>
                <a:ext cx="189000" cy="318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DA7231-2F3F-954D-A7B8-60181DE66E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889431" y="2659570"/>
                  <a:ext cx="219658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47E477E-2286-EE49-9B58-E095C34B03D0}"/>
                    </a:ext>
                  </a:extLst>
                </p14:cNvPr>
                <p14:cNvContentPartPr/>
                <p14:nvPr/>
              </p14:nvContentPartPr>
              <p14:xfrm>
                <a:off x="10125621" y="2868730"/>
                <a:ext cx="16560" cy="118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47E477E-2286-EE49-9B58-E095C34B03D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10141" y="2853250"/>
                  <a:ext cx="4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21D43CC-17A7-D549-BA3A-1F95C25CDD5A}"/>
                    </a:ext>
                  </a:extLst>
                </p14:cNvPr>
                <p14:cNvContentPartPr/>
                <p14:nvPr/>
              </p14:nvContentPartPr>
              <p14:xfrm>
                <a:off x="10115181" y="2777290"/>
                <a:ext cx="21960" cy="38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21D43CC-17A7-D549-BA3A-1F95C25CDD5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99701" y="2761663"/>
                  <a:ext cx="52560" cy="690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F85575D-B3BF-9C46-B4DB-8446C59200E2}"/>
                    </a:ext>
                  </a:extLst>
                </p14:cNvPr>
                <p14:cNvContentPartPr/>
                <p14:nvPr/>
              </p14:nvContentPartPr>
              <p14:xfrm>
                <a:off x="10206621" y="2831290"/>
                <a:ext cx="97200" cy="156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F85575D-B3BF-9C46-B4DB-8446C59200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191198" y="2815810"/>
                  <a:ext cx="127687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F97EF63-D2BC-D448-B48E-BFA61DF3B5D7}"/>
                    </a:ext>
                  </a:extLst>
                </p14:cNvPr>
                <p14:cNvContentPartPr/>
                <p14:nvPr/>
              </p14:nvContentPartPr>
              <p14:xfrm>
                <a:off x="10443501" y="2847490"/>
                <a:ext cx="242640" cy="135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F97EF63-D2BC-D448-B48E-BFA61DF3B5D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28021" y="2832010"/>
                  <a:ext cx="273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8D4A384-676D-8042-9371-34D66A3731C2}"/>
                    </a:ext>
                  </a:extLst>
                </p14:cNvPr>
                <p14:cNvContentPartPr/>
                <p14:nvPr/>
              </p14:nvContentPartPr>
              <p14:xfrm>
                <a:off x="10728981" y="2857930"/>
                <a:ext cx="183600" cy="118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8D4A384-676D-8042-9371-34D66A3731C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13501" y="2842450"/>
                  <a:ext cx="2142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5CB1B9A-0A9D-C246-A5B4-79A910988058}"/>
                    </a:ext>
                  </a:extLst>
                </p14:cNvPr>
                <p14:cNvContentPartPr/>
                <p14:nvPr/>
              </p14:nvContentPartPr>
              <p14:xfrm>
                <a:off x="10901061" y="2831290"/>
                <a:ext cx="139680" cy="162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5CB1B9A-0A9D-C246-A5B4-79A9109880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885581" y="2815810"/>
                  <a:ext cx="1702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84795F9-2366-5448-AB8D-D740B721F4EB}"/>
              </a:ext>
            </a:extLst>
          </p:cNvPr>
          <p:cNvGrpSpPr/>
          <p:nvPr/>
        </p:nvGrpSpPr>
        <p:grpSpPr>
          <a:xfrm>
            <a:off x="8591598" y="2532250"/>
            <a:ext cx="1702440" cy="425880"/>
            <a:chOff x="8310861" y="3294250"/>
            <a:chExt cx="1702440" cy="4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CE3275-65BA-FE48-A762-FFDE06C1FB01}"/>
                    </a:ext>
                  </a:extLst>
                </p14:cNvPr>
                <p14:cNvContentPartPr/>
                <p14:nvPr/>
              </p14:nvContentPartPr>
              <p14:xfrm>
                <a:off x="8310861" y="3294250"/>
                <a:ext cx="189000" cy="178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CE3275-65BA-FE48-A762-FFDE06C1FB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95351" y="3278739"/>
                  <a:ext cx="219658" cy="2088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8E5C7B-D624-1440-9B5A-3977896627FD}"/>
                    </a:ext>
                  </a:extLst>
                </p14:cNvPr>
                <p14:cNvContentPartPr/>
                <p14:nvPr/>
              </p14:nvContentPartPr>
              <p14:xfrm>
                <a:off x="8494101" y="3332050"/>
                <a:ext cx="145800" cy="1512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8E5C7B-D624-1440-9B5A-3977896627F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78621" y="3316570"/>
                  <a:ext cx="176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EAE5B9C-0241-4F4D-833F-86815AB3A948}"/>
                    </a:ext>
                  </a:extLst>
                </p14:cNvPr>
                <p14:cNvContentPartPr/>
                <p14:nvPr/>
              </p14:nvContentPartPr>
              <p14:xfrm>
                <a:off x="8644941" y="3321250"/>
                <a:ext cx="151200" cy="145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EAE5B9C-0241-4F4D-833F-86815AB3A94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29461" y="3305770"/>
                  <a:ext cx="18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282A73-3EE8-E649-AECF-AC3A16BABBD9}"/>
                    </a:ext>
                  </a:extLst>
                </p14:cNvPr>
                <p14:cNvContentPartPr/>
                <p14:nvPr/>
              </p14:nvContentPartPr>
              <p14:xfrm>
                <a:off x="8806581" y="3332050"/>
                <a:ext cx="108000" cy="15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282A73-3EE8-E649-AECF-AC3A16BABBD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1101" y="3316570"/>
                  <a:ext cx="1386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8906829-67AE-0847-98DE-07AD54F0D695}"/>
                    </a:ext>
                  </a:extLst>
                </p14:cNvPr>
                <p14:cNvContentPartPr/>
                <p14:nvPr/>
              </p14:nvContentPartPr>
              <p14:xfrm>
                <a:off x="8946261" y="3342850"/>
                <a:ext cx="129600" cy="145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8906829-67AE-0847-98DE-07AD54F0D6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30781" y="3327370"/>
                  <a:ext cx="160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40120F6-A570-4548-B7F0-5A56F854AC5A}"/>
                    </a:ext>
                  </a:extLst>
                </p14:cNvPr>
                <p14:cNvContentPartPr/>
                <p14:nvPr/>
              </p14:nvContentPartPr>
              <p14:xfrm>
                <a:off x="9080901" y="3359410"/>
                <a:ext cx="11880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40120F6-A570-4548-B7F0-5A56F854AC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65421" y="3343930"/>
                  <a:ext cx="1494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155650-F2AE-674B-B3ED-5ACC88B20CBE}"/>
                    </a:ext>
                  </a:extLst>
                </p14:cNvPr>
                <p14:cNvContentPartPr/>
                <p14:nvPr/>
              </p14:nvContentPartPr>
              <p14:xfrm>
                <a:off x="9237141" y="3348250"/>
                <a:ext cx="124200" cy="151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155650-F2AE-674B-B3ED-5ACC88B20CB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221661" y="3332770"/>
                  <a:ext cx="15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9C93685-5DEF-5C4B-875E-9A4D02F0DF9C}"/>
                    </a:ext>
                  </a:extLst>
                </p14:cNvPr>
                <p14:cNvContentPartPr/>
                <p14:nvPr/>
              </p14:nvContentPartPr>
              <p14:xfrm>
                <a:off x="9360981" y="3353650"/>
                <a:ext cx="112680" cy="172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9C93685-5DEF-5C4B-875E-9A4D02F0DF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345501" y="3338170"/>
                  <a:ext cx="143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B84327-F87C-B146-A0D8-D3E22037BB46}"/>
                    </a:ext>
                  </a:extLst>
                </p14:cNvPr>
                <p14:cNvContentPartPr/>
                <p14:nvPr/>
              </p14:nvContentPartPr>
              <p14:xfrm>
                <a:off x="9490221" y="3332050"/>
                <a:ext cx="334080" cy="151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B84327-F87C-B146-A0D8-D3E22037BB4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474741" y="3316570"/>
                  <a:ext cx="364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ECF87CA-F07A-4245-91A4-DF42C031B2E9}"/>
                    </a:ext>
                  </a:extLst>
                </p14:cNvPr>
                <p14:cNvContentPartPr/>
                <p14:nvPr/>
              </p14:nvContentPartPr>
              <p14:xfrm>
                <a:off x="9818901" y="3369850"/>
                <a:ext cx="194400" cy="350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ECF87CA-F07A-4245-91A4-DF42C031B2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803421" y="3354370"/>
                  <a:ext cx="225000" cy="3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0861E9A-3A23-9345-AE89-5403F048DE6A}"/>
              </a:ext>
            </a:extLst>
          </p:cNvPr>
          <p:cNvGrpSpPr/>
          <p:nvPr/>
        </p:nvGrpSpPr>
        <p:grpSpPr>
          <a:xfrm>
            <a:off x="10481958" y="2446210"/>
            <a:ext cx="641160" cy="269640"/>
            <a:chOff x="10201221" y="3208210"/>
            <a:chExt cx="64116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283E148-348A-5C42-97FB-32B2A40311C1}"/>
                    </a:ext>
                  </a:extLst>
                </p14:cNvPr>
                <p14:cNvContentPartPr/>
                <p14:nvPr/>
              </p14:nvContentPartPr>
              <p14:xfrm>
                <a:off x="10201221" y="3342850"/>
                <a:ext cx="156600" cy="135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283E148-348A-5C42-97FB-32B2A40311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85741" y="3327370"/>
                  <a:ext cx="187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D859971-359D-CA48-A785-87C8DF13375D}"/>
                    </a:ext>
                  </a:extLst>
                </p14:cNvPr>
                <p14:cNvContentPartPr/>
                <p14:nvPr/>
              </p14:nvContentPartPr>
              <p14:xfrm>
                <a:off x="10352061" y="3342850"/>
                <a:ext cx="124200" cy="129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D859971-359D-CA48-A785-87C8DF13375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336581" y="3327370"/>
                  <a:ext cx="154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21D13BF-C291-BC40-868A-6265DA8C20E2}"/>
                    </a:ext>
                  </a:extLst>
                </p14:cNvPr>
                <p14:cNvContentPartPr/>
                <p14:nvPr/>
              </p14:nvContentPartPr>
              <p14:xfrm>
                <a:off x="10637541" y="3369850"/>
                <a:ext cx="5760" cy="10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21D13BF-C291-BC40-868A-6265DA8C20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22061" y="3354370"/>
                  <a:ext cx="363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206D41-61CC-2443-9848-E9E96EF1F797}"/>
                    </a:ext>
                  </a:extLst>
                </p14:cNvPr>
                <p14:cNvContentPartPr/>
                <p14:nvPr/>
              </p14:nvContentPartPr>
              <p14:xfrm>
                <a:off x="10621341" y="3224410"/>
                <a:ext cx="21960" cy="38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206D41-61CC-2443-9848-E9E96EF1F79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05861" y="3208930"/>
                  <a:ext cx="525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8477FB6-BDEE-724B-90D9-393BD383A9FD}"/>
                    </a:ext>
                  </a:extLst>
                </p14:cNvPr>
                <p14:cNvContentPartPr/>
                <p14:nvPr/>
              </p14:nvContentPartPr>
              <p14:xfrm>
                <a:off x="10718181" y="3208210"/>
                <a:ext cx="11160" cy="2480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8477FB6-BDEE-724B-90D9-393BD383A9F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02701" y="3192730"/>
                  <a:ext cx="41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F82522-1CE8-8B46-B318-5B243A458ADB}"/>
                    </a:ext>
                  </a:extLst>
                </p14:cNvPr>
                <p14:cNvContentPartPr/>
                <p14:nvPr/>
              </p14:nvContentPartPr>
              <p14:xfrm>
                <a:off x="10664181" y="3326650"/>
                <a:ext cx="178200" cy="3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F82522-1CE8-8B46-B318-5B243A458AD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48670" y="3311170"/>
                  <a:ext cx="208862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3E644D-43DA-5C4F-B612-E66448A3DC03}"/>
              </a:ext>
            </a:extLst>
          </p:cNvPr>
          <p:cNvGrpSpPr/>
          <p:nvPr/>
        </p:nvGrpSpPr>
        <p:grpSpPr>
          <a:xfrm>
            <a:off x="8580798" y="2909170"/>
            <a:ext cx="662760" cy="356040"/>
            <a:chOff x="8300061" y="3671170"/>
            <a:chExt cx="66276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7696D62-4CF6-8144-8CD4-B3289A3A3813}"/>
                    </a:ext>
                  </a:extLst>
                </p14:cNvPr>
                <p14:cNvContentPartPr/>
                <p14:nvPr/>
              </p14:nvContentPartPr>
              <p14:xfrm>
                <a:off x="8381061" y="3671170"/>
                <a:ext cx="11160" cy="307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7696D62-4CF6-8144-8CD4-B3289A3A38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65581" y="3655672"/>
                  <a:ext cx="41760" cy="3380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691E88-C4C0-8D4E-9BA1-A980DC04444A}"/>
                    </a:ext>
                  </a:extLst>
                </p14:cNvPr>
                <p14:cNvContentPartPr/>
                <p14:nvPr/>
              </p14:nvContentPartPr>
              <p14:xfrm>
                <a:off x="8300061" y="3849010"/>
                <a:ext cx="318240" cy="12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691E88-C4C0-8D4E-9BA1-A980DC0444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84581" y="3833530"/>
                  <a:ext cx="3488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211020-425A-564F-BC7E-0C17A3896F32}"/>
                    </a:ext>
                  </a:extLst>
                </p14:cNvPr>
                <p14:cNvContentPartPr/>
                <p14:nvPr/>
              </p14:nvContentPartPr>
              <p14:xfrm>
                <a:off x="8623341" y="3859810"/>
                <a:ext cx="108000" cy="123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211020-425A-564F-BC7E-0C17A3896F3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607912" y="3844375"/>
                  <a:ext cx="138498" cy="1539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B09A3A-DE54-5743-95DB-94EF63FCB577}"/>
                    </a:ext>
                  </a:extLst>
                </p14:cNvPr>
                <p14:cNvContentPartPr/>
                <p14:nvPr/>
              </p14:nvContentPartPr>
              <p14:xfrm>
                <a:off x="8714781" y="3897250"/>
                <a:ext cx="129600" cy="10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B09A3A-DE54-5743-95DB-94EF63FCB57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99301" y="3881770"/>
                  <a:ext cx="160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DD4DBD0-6F38-F44E-9708-354E72E89E01}"/>
                    </a:ext>
                  </a:extLst>
                </p14:cNvPr>
                <p14:cNvContentPartPr/>
                <p14:nvPr/>
              </p14:nvContentPartPr>
              <p14:xfrm>
                <a:off x="8865621" y="3886810"/>
                <a:ext cx="97200" cy="140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D4DBD0-6F38-F44E-9708-354E72E89E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50141" y="3871330"/>
                  <a:ext cx="12780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B109267-6B59-A540-948D-D65603BE50F2}"/>
              </a:ext>
            </a:extLst>
          </p:cNvPr>
          <p:cNvGrpSpPr/>
          <p:nvPr/>
        </p:nvGrpSpPr>
        <p:grpSpPr>
          <a:xfrm>
            <a:off x="9426438" y="2995570"/>
            <a:ext cx="371880" cy="242640"/>
            <a:chOff x="9145701" y="3757570"/>
            <a:chExt cx="37188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7FBEAB9-714F-F64D-ACF5-7FD714C0AEE4}"/>
                    </a:ext>
                  </a:extLst>
                </p14:cNvPr>
                <p14:cNvContentPartPr/>
                <p14:nvPr/>
              </p14:nvContentPartPr>
              <p14:xfrm>
                <a:off x="9145701" y="3870610"/>
                <a:ext cx="140400" cy="129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7FBEAB9-714F-F64D-ACF5-7FD714C0AEE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30221" y="3855130"/>
                  <a:ext cx="171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B99B0-B4AC-AB4F-8B18-A5B4165804C3}"/>
                    </a:ext>
                  </a:extLst>
                </p14:cNvPr>
                <p14:cNvContentPartPr/>
                <p14:nvPr/>
              </p14:nvContentPartPr>
              <p14:xfrm>
                <a:off x="9312741" y="3757570"/>
                <a:ext cx="189000" cy="23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B99B0-B4AC-AB4F-8B18-A5B4165804C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97261" y="3742090"/>
                  <a:ext cx="219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66830B-962B-3544-B691-6743FA5F7FF6}"/>
                    </a:ext>
                  </a:extLst>
                </p14:cNvPr>
                <p14:cNvContentPartPr/>
                <p14:nvPr/>
              </p14:nvContentPartPr>
              <p14:xfrm>
                <a:off x="9414981" y="3865210"/>
                <a:ext cx="102600" cy="38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66830B-962B-3544-B691-6743FA5F7FF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99555" y="3849730"/>
                  <a:ext cx="133093" cy="6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5E38F7-1EA1-CC44-AB5E-4982636A9844}"/>
              </a:ext>
            </a:extLst>
          </p:cNvPr>
          <p:cNvGrpSpPr/>
          <p:nvPr/>
        </p:nvGrpSpPr>
        <p:grpSpPr>
          <a:xfrm>
            <a:off x="10018638" y="3039130"/>
            <a:ext cx="1147320" cy="258120"/>
            <a:chOff x="9737901" y="3801130"/>
            <a:chExt cx="114732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6C4AC89-13BF-F649-A6F1-9CEBD13E9116}"/>
                    </a:ext>
                  </a:extLst>
                </p14:cNvPr>
                <p14:cNvContentPartPr/>
                <p14:nvPr/>
              </p14:nvContentPartPr>
              <p14:xfrm>
                <a:off x="9737901" y="3805810"/>
                <a:ext cx="118800" cy="25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6C4AC89-13BF-F649-A6F1-9CEBD13E911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2421" y="3790330"/>
                  <a:ext cx="1494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933B046-6A3D-B443-92CC-E6151D35F4DA}"/>
                    </a:ext>
                  </a:extLst>
                </p14:cNvPr>
                <p14:cNvContentPartPr/>
                <p14:nvPr/>
              </p14:nvContentPartPr>
              <p14:xfrm>
                <a:off x="9888741" y="3918850"/>
                <a:ext cx="91800" cy="108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933B046-6A3D-B443-92CC-E6151D35F4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73261" y="3903370"/>
                  <a:ext cx="122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241C4D-B26B-E54C-8F2A-3BCCA702D576}"/>
                    </a:ext>
                  </a:extLst>
                </p14:cNvPr>
                <p14:cNvContentPartPr/>
                <p14:nvPr/>
              </p14:nvContentPartPr>
              <p14:xfrm>
                <a:off x="10044981" y="3801130"/>
                <a:ext cx="11160" cy="2419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241C4D-B26B-E54C-8F2A-3BCCA702D57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28985" y="3785673"/>
                  <a:ext cx="42780" cy="272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ED0148C-7289-7B4A-8C59-43FC9A1FC868}"/>
                    </a:ext>
                  </a:extLst>
                </p14:cNvPr>
                <p14:cNvContentPartPr/>
                <p14:nvPr/>
              </p14:nvContentPartPr>
              <p14:xfrm>
                <a:off x="9969741" y="3892210"/>
                <a:ext cx="172800" cy="48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ED0148C-7289-7B4A-8C59-43FC9A1FC86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54261" y="3876730"/>
                  <a:ext cx="203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D24247F-120E-104F-9213-3B73923882EB}"/>
                    </a:ext>
                  </a:extLst>
                </p14:cNvPr>
                <p14:cNvContentPartPr/>
                <p14:nvPr/>
              </p14:nvContentPartPr>
              <p14:xfrm>
                <a:off x="10131021" y="3827410"/>
                <a:ext cx="118800" cy="215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D24247F-120E-104F-9213-3B73923882E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115541" y="3811930"/>
                  <a:ext cx="149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B0858E-08E3-EA49-80C9-9AD91AE04AB8}"/>
                    </a:ext>
                  </a:extLst>
                </p14:cNvPr>
                <p14:cNvContentPartPr/>
                <p14:nvPr/>
              </p14:nvContentPartPr>
              <p14:xfrm>
                <a:off x="10374021" y="3865210"/>
                <a:ext cx="306720" cy="113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B0858E-08E3-EA49-80C9-9AD91AE04AB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58541" y="3849730"/>
                  <a:ext cx="3373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C78CEB-D77F-4149-B0AE-C81227304E45}"/>
                    </a:ext>
                  </a:extLst>
                </p14:cNvPr>
                <p14:cNvContentPartPr/>
                <p14:nvPr/>
              </p14:nvContentPartPr>
              <p14:xfrm>
                <a:off x="10685781" y="3838210"/>
                <a:ext cx="199440" cy="156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C78CEB-D77F-4149-B0AE-C81227304E4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70301" y="3822730"/>
                  <a:ext cx="23004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936DAED-F5D9-774C-AEE5-15BC09E5B92D}"/>
              </a:ext>
            </a:extLst>
          </p:cNvPr>
          <p:cNvGrpSpPr/>
          <p:nvPr/>
        </p:nvGrpSpPr>
        <p:grpSpPr>
          <a:xfrm>
            <a:off x="8564958" y="3383650"/>
            <a:ext cx="2929680" cy="743040"/>
            <a:chOff x="8284221" y="4145650"/>
            <a:chExt cx="2929680" cy="7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01B3D57-C8C8-0045-83B8-8ED2D5626371}"/>
                    </a:ext>
                  </a:extLst>
                </p14:cNvPr>
                <p14:cNvContentPartPr/>
                <p14:nvPr/>
              </p14:nvContentPartPr>
              <p14:xfrm>
                <a:off x="8300061" y="4274530"/>
                <a:ext cx="151200" cy="183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01B3D57-C8C8-0045-83B8-8ED2D562637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84581" y="4259050"/>
                  <a:ext cx="1818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454293-D0E9-C44F-851D-07EB4CC8395F}"/>
                    </a:ext>
                  </a:extLst>
                </p14:cNvPr>
                <p14:cNvContentPartPr/>
                <p14:nvPr/>
              </p14:nvContentPartPr>
              <p14:xfrm>
                <a:off x="8467101" y="4263730"/>
                <a:ext cx="366480" cy="275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454293-D0E9-C44F-851D-07EB4CC8395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51621" y="4248250"/>
                  <a:ext cx="3970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75819D-ADB1-0D42-941E-AA3A497C28B0}"/>
                    </a:ext>
                  </a:extLst>
                </p14:cNvPr>
                <p14:cNvContentPartPr/>
                <p14:nvPr/>
              </p14:nvContentPartPr>
              <p14:xfrm>
                <a:off x="8827821" y="4150690"/>
                <a:ext cx="555120" cy="404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75819D-ADB1-0D42-941E-AA3A497C28B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12341" y="4135210"/>
                  <a:ext cx="585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25FF904-C643-3A4C-9E94-5DE305170F03}"/>
                    </a:ext>
                  </a:extLst>
                </p14:cNvPr>
                <p14:cNvContentPartPr/>
                <p14:nvPr/>
              </p14:nvContentPartPr>
              <p14:xfrm>
                <a:off x="9608661" y="4279930"/>
                <a:ext cx="151200" cy="145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25FF904-C643-3A4C-9E94-5DE305170F0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93181" y="4264450"/>
                  <a:ext cx="181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2346A1F-0F7B-0047-99ED-C64BB91A23E3}"/>
                    </a:ext>
                  </a:extLst>
                </p14:cNvPr>
                <p14:cNvContentPartPr/>
                <p14:nvPr/>
              </p14:nvContentPartPr>
              <p14:xfrm>
                <a:off x="9754101" y="4301170"/>
                <a:ext cx="97200" cy="156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2346A1F-0F7B-0047-99ED-C64BB91A23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38621" y="4285690"/>
                  <a:ext cx="127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02018C9-0440-A34D-B6F8-168C2543ECA6}"/>
                    </a:ext>
                  </a:extLst>
                </p14:cNvPr>
                <p14:cNvContentPartPr/>
                <p14:nvPr/>
              </p14:nvContentPartPr>
              <p14:xfrm>
                <a:off x="10023381" y="4205050"/>
                <a:ext cx="189000" cy="241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02018C9-0440-A34D-B6F8-168C2543EC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07871" y="4189593"/>
                  <a:ext cx="219658" cy="272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593858F-D977-DF41-A49C-2151AC903ACE}"/>
                    </a:ext>
                  </a:extLst>
                </p14:cNvPr>
                <p14:cNvContentPartPr/>
                <p14:nvPr/>
              </p14:nvContentPartPr>
              <p14:xfrm>
                <a:off x="10212021" y="4338970"/>
                <a:ext cx="38160" cy="91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593858F-D977-DF41-A49C-2151AC903A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196541" y="4323490"/>
                  <a:ext cx="68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49D4172-E107-A348-A247-6325B19E4427}"/>
                    </a:ext>
                  </a:extLst>
                </p14:cNvPr>
                <p14:cNvContentPartPr/>
                <p14:nvPr/>
              </p14:nvContentPartPr>
              <p14:xfrm>
                <a:off x="10228221" y="4242130"/>
                <a:ext cx="16560" cy="38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49D4172-E107-A348-A247-6325B19E442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12741" y="4226650"/>
                  <a:ext cx="47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5DE9E7-D841-3040-9927-BF5818977685}"/>
                    </a:ext>
                  </a:extLst>
                </p14:cNvPr>
                <p14:cNvContentPartPr/>
                <p14:nvPr/>
              </p14:nvContentPartPr>
              <p14:xfrm>
                <a:off x="10319661" y="4145650"/>
                <a:ext cx="59760" cy="290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5DE9E7-D841-3040-9927-BF581897768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04181" y="4130170"/>
                  <a:ext cx="903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2431A75-E9EA-4044-9763-2444B91538A1}"/>
                    </a:ext>
                  </a:extLst>
                </p14:cNvPr>
                <p14:cNvContentPartPr/>
                <p14:nvPr/>
              </p14:nvContentPartPr>
              <p14:xfrm>
                <a:off x="10276461" y="4322770"/>
                <a:ext cx="156600" cy="32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2431A75-E9EA-4044-9763-2444B91538A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260981" y="4307118"/>
                  <a:ext cx="187200" cy="637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2790D86-6FFF-5145-96BB-9C591E8FBE46}"/>
                    </a:ext>
                  </a:extLst>
                </p14:cNvPr>
                <p14:cNvContentPartPr/>
                <p14:nvPr/>
              </p14:nvContentPartPr>
              <p14:xfrm>
                <a:off x="10465101" y="4177330"/>
                <a:ext cx="102600" cy="242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2790D86-6FFF-5145-96BB-9C591E8FBE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449675" y="4161850"/>
                  <a:ext cx="133093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DB8779-EE41-9340-981F-2FD34C8BFCE5}"/>
                    </a:ext>
                  </a:extLst>
                </p14:cNvPr>
                <p14:cNvContentPartPr/>
                <p14:nvPr/>
              </p14:nvContentPartPr>
              <p14:xfrm>
                <a:off x="10443501" y="4338970"/>
                <a:ext cx="156600" cy="86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DB8779-EE41-9340-981F-2FD34C8BFCE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427985" y="4323490"/>
                  <a:ext cx="187271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8AEDD4E-C7DD-5243-9F9D-76747C83AE96}"/>
                    </a:ext>
                  </a:extLst>
                </p14:cNvPr>
                <p14:cNvContentPartPr/>
                <p14:nvPr/>
              </p14:nvContentPartPr>
              <p14:xfrm>
                <a:off x="10583541" y="4290370"/>
                <a:ext cx="5760" cy="38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8AEDD4E-C7DD-5243-9F9D-76747C83AE9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568061" y="4274890"/>
                  <a:ext cx="363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619661-A2BD-E749-8FD4-763CCAC1DF71}"/>
                    </a:ext>
                  </a:extLst>
                </p14:cNvPr>
                <p14:cNvContentPartPr/>
                <p14:nvPr/>
              </p14:nvContentPartPr>
              <p14:xfrm>
                <a:off x="10637541" y="4317370"/>
                <a:ext cx="344880" cy="135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619661-A2BD-E749-8FD4-763CCAC1DF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622061" y="4301890"/>
                  <a:ext cx="375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3F81679-A8DD-2941-86F3-2D87F7E97DFF}"/>
                    </a:ext>
                  </a:extLst>
                </p14:cNvPr>
                <p14:cNvContentPartPr/>
                <p14:nvPr/>
              </p14:nvContentPartPr>
              <p14:xfrm>
                <a:off x="11014461" y="4193530"/>
                <a:ext cx="11160" cy="23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3F81679-A8DD-2941-86F3-2D87F7E97DF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998981" y="4178050"/>
                  <a:ext cx="417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D16A3B4-01CB-8B4B-B5C9-65BC4E5BB541}"/>
                    </a:ext>
                  </a:extLst>
                </p14:cNvPr>
                <p14:cNvContentPartPr/>
                <p14:nvPr/>
              </p14:nvContentPartPr>
              <p14:xfrm>
                <a:off x="11095101" y="4182730"/>
                <a:ext cx="11160" cy="237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D16A3B4-01CB-8B4B-B5C9-65BC4E5BB5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79105" y="4167250"/>
                  <a:ext cx="427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9EED14-F4DE-274F-9475-2B1B5076EF7B}"/>
                    </a:ext>
                  </a:extLst>
                </p14:cNvPr>
                <p14:cNvContentPartPr/>
                <p14:nvPr/>
              </p14:nvContentPartPr>
              <p14:xfrm>
                <a:off x="11036421" y="4301170"/>
                <a:ext cx="177480" cy="27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9EED14-F4DE-274F-9475-2B1B5076EF7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20941" y="4285690"/>
                  <a:ext cx="20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E5919A-3907-DD4D-BA13-10A249813734}"/>
                    </a:ext>
                  </a:extLst>
                </p14:cNvPr>
                <p14:cNvContentPartPr/>
                <p14:nvPr/>
              </p14:nvContentPartPr>
              <p14:xfrm>
                <a:off x="8348661" y="4608250"/>
                <a:ext cx="11160" cy="280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E5919A-3907-DD4D-BA13-10A2498137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333181" y="4592750"/>
                  <a:ext cx="41760" cy="311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15A4DD-E4E2-0642-A755-A7FAEF293657}"/>
                    </a:ext>
                  </a:extLst>
                </p14:cNvPr>
                <p14:cNvContentPartPr/>
                <p14:nvPr/>
              </p14:nvContentPartPr>
              <p14:xfrm>
                <a:off x="8284221" y="4742890"/>
                <a:ext cx="302040" cy="140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15A4DD-E4E2-0642-A755-A7FAEF2936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268741" y="4727410"/>
                  <a:ext cx="332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250F9DE-32F8-0A4E-83AA-7F1C7258445E}"/>
                    </a:ext>
                  </a:extLst>
                </p14:cNvPr>
                <p14:cNvContentPartPr/>
                <p14:nvPr/>
              </p14:nvContentPartPr>
              <p14:xfrm>
                <a:off x="8828541" y="4732090"/>
                <a:ext cx="155880" cy="1512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250F9DE-32F8-0A4E-83AA-7F1C725844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13061" y="4716573"/>
                  <a:ext cx="186480" cy="181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55F9C92-E14F-AB47-93FE-866C525B2860}"/>
                    </a:ext>
                  </a:extLst>
                </p14:cNvPr>
                <p14:cNvContentPartPr/>
                <p14:nvPr/>
              </p14:nvContentPartPr>
              <p14:xfrm>
                <a:off x="8973261" y="4721290"/>
                <a:ext cx="129600" cy="10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55F9C92-E14F-AB47-93FE-866C525B28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57781" y="4705758"/>
                  <a:ext cx="160200" cy="1383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DD77391-49E5-1F4D-9D09-7F726F5173AC}"/>
                    </a:ext>
                  </a:extLst>
                </p14:cNvPr>
                <p14:cNvContentPartPr/>
                <p14:nvPr/>
              </p14:nvContentPartPr>
              <p14:xfrm>
                <a:off x="9118701" y="4726690"/>
                <a:ext cx="135000" cy="129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DD77391-49E5-1F4D-9D09-7F726F5173A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03221" y="4711210"/>
                  <a:ext cx="16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7DD450-5861-384C-82FF-D28893DE4119}"/>
                    </a:ext>
                  </a:extLst>
                </p14:cNvPr>
                <p14:cNvContentPartPr/>
                <p14:nvPr/>
              </p14:nvContentPartPr>
              <p14:xfrm>
                <a:off x="9274941" y="4694290"/>
                <a:ext cx="134280" cy="167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7DD450-5861-384C-82FF-D28893DE411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59502" y="4678810"/>
                  <a:ext cx="164798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160B215-187A-D749-8FAD-21B359030D75}"/>
                    </a:ext>
                  </a:extLst>
                </p14:cNvPr>
                <p14:cNvContentPartPr/>
                <p14:nvPr/>
              </p14:nvContentPartPr>
              <p14:xfrm>
                <a:off x="9484821" y="4597450"/>
                <a:ext cx="16560" cy="231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160B215-187A-D749-8FAD-21B359030D7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69341" y="4581970"/>
                  <a:ext cx="47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14EADB9-4991-D84C-9445-A4F9FE13E6EC}"/>
                    </a:ext>
                  </a:extLst>
                </p14:cNvPr>
                <p14:cNvContentPartPr/>
                <p14:nvPr/>
              </p14:nvContentPartPr>
              <p14:xfrm>
                <a:off x="9414981" y="4688890"/>
                <a:ext cx="248040" cy="128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14EADB9-4991-D84C-9445-A4F9FE13E6E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399523" y="4673410"/>
                  <a:ext cx="278596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6AC2AC3-B489-0147-9EC2-6B03E6A43FE2}"/>
                    </a:ext>
                  </a:extLst>
                </p14:cNvPr>
                <p14:cNvContentPartPr/>
                <p14:nvPr/>
              </p14:nvContentPartPr>
              <p14:xfrm>
                <a:off x="9668061" y="4716610"/>
                <a:ext cx="231840" cy="128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6AC2AC3-B489-0147-9EC2-6B03E6A43FE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52605" y="4701173"/>
                  <a:ext cx="262393" cy="159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A231AE-97B1-F14D-A3CA-362E124D077B}"/>
                    </a:ext>
                  </a:extLst>
                </p14:cNvPr>
                <p14:cNvContentPartPr/>
                <p14:nvPr/>
              </p14:nvContentPartPr>
              <p14:xfrm>
                <a:off x="9872541" y="4619050"/>
                <a:ext cx="183600" cy="240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A231AE-97B1-F14D-A3CA-362E124D077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57031" y="4603593"/>
                  <a:ext cx="214260" cy="2706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2C044A8-4A74-A946-936A-18D002321948}"/>
                    </a:ext>
                  </a:extLst>
                </p14:cNvPr>
                <p14:cNvContentPartPr/>
                <p14:nvPr/>
              </p14:nvContentPartPr>
              <p14:xfrm>
                <a:off x="9990981" y="4705090"/>
                <a:ext cx="156600" cy="43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2C044A8-4A74-A946-936A-18D00232194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975501" y="4689481"/>
                  <a:ext cx="187200" cy="744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6538DAA-B6D2-C545-96C6-4CF5EF0C5B79}"/>
              </a:ext>
            </a:extLst>
          </p:cNvPr>
          <p:cNvGrpSpPr/>
          <p:nvPr/>
        </p:nvGrpSpPr>
        <p:grpSpPr>
          <a:xfrm>
            <a:off x="3663023" y="1250440"/>
            <a:ext cx="958320" cy="270000"/>
            <a:chOff x="3382286" y="2012440"/>
            <a:chExt cx="95832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1519230-9627-4643-AF25-5CC64FCA9903}"/>
                    </a:ext>
                  </a:extLst>
                </p14:cNvPr>
                <p14:cNvContentPartPr/>
                <p14:nvPr/>
              </p14:nvContentPartPr>
              <p14:xfrm>
                <a:off x="3382286" y="2088040"/>
                <a:ext cx="193680" cy="194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1519230-9627-4643-AF25-5CC64FCA99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366806" y="2072560"/>
                  <a:ext cx="2242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B2CF392-9832-5249-8602-DC5B9FDC08E7}"/>
                    </a:ext>
                  </a:extLst>
                </p14:cNvPr>
                <p14:cNvContentPartPr/>
                <p14:nvPr/>
              </p14:nvContentPartPr>
              <p14:xfrm>
                <a:off x="3591806" y="2104240"/>
                <a:ext cx="183600" cy="151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B2CF392-9832-5249-8602-DC5B9FDC08E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576326" y="2088760"/>
                  <a:ext cx="21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3A34367-6D2D-3840-930F-B3A8EF186A69}"/>
                    </a:ext>
                  </a:extLst>
                </p14:cNvPr>
                <p14:cNvContentPartPr/>
                <p14:nvPr/>
              </p14:nvContentPartPr>
              <p14:xfrm>
                <a:off x="3769286" y="2093440"/>
                <a:ext cx="129600" cy="129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3A34367-6D2D-3840-930F-B3A8EF186A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753806" y="2077960"/>
                  <a:ext cx="160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431A3E-CF90-644F-8527-66E7247501A4}"/>
                    </a:ext>
                  </a:extLst>
                </p14:cNvPr>
                <p14:cNvContentPartPr/>
                <p14:nvPr/>
              </p14:nvContentPartPr>
              <p14:xfrm>
                <a:off x="3914726" y="2093440"/>
                <a:ext cx="97200" cy="1458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431A3E-CF90-644F-8527-66E7247501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99246" y="2077960"/>
                  <a:ext cx="1278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DA32F06-C6A1-9B46-ACA4-027C66AF7D94}"/>
                    </a:ext>
                  </a:extLst>
                </p14:cNvPr>
                <p14:cNvContentPartPr/>
                <p14:nvPr/>
              </p14:nvContentPartPr>
              <p14:xfrm>
                <a:off x="4060166" y="2114680"/>
                <a:ext cx="97200" cy="156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DA32F06-C6A1-9B46-ACA4-027C66AF7D9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044686" y="2099200"/>
                  <a:ext cx="127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3AC1B9-FF5B-A544-9A09-B12BF26EAFF6}"/>
                    </a:ext>
                  </a:extLst>
                </p14:cNvPr>
                <p14:cNvContentPartPr/>
                <p14:nvPr/>
              </p14:nvContentPartPr>
              <p14:xfrm>
                <a:off x="4194806" y="2012440"/>
                <a:ext cx="145800" cy="221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3AC1B9-FF5B-A544-9A09-B12BF26EAF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179288" y="1996960"/>
                  <a:ext cx="176476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D1C216E-CFE1-7A42-94C7-F1718AF3495F}"/>
              </a:ext>
            </a:extLst>
          </p:cNvPr>
          <p:cNvGrpSpPr/>
          <p:nvPr/>
        </p:nvGrpSpPr>
        <p:grpSpPr>
          <a:xfrm>
            <a:off x="3764903" y="4958256"/>
            <a:ext cx="1152720" cy="436680"/>
            <a:chOff x="3484166" y="5720256"/>
            <a:chExt cx="115272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E843792-823B-8141-A515-D9569EF23868}"/>
                    </a:ext>
                  </a:extLst>
                </p14:cNvPr>
                <p14:cNvContentPartPr/>
                <p14:nvPr/>
              </p14:nvContentPartPr>
              <p14:xfrm>
                <a:off x="3484166" y="5720256"/>
                <a:ext cx="135000" cy="237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E843792-823B-8141-A515-D9569EF2386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68686" y="5704799"/>
                  <a:ext cx="165600" cy="2677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0965641-E0BE-2847-A66B-E5106CACB813}"/>
                    </a:ext>
                  </a:extLst>
                </p14:cNvPr>
                <p14:cNvContentPartPr/>
                <p14:nvPr/>
              </p14:nvContentPartPr>
              <p14:xfrm>
                <a:off x="3624206" y="5725656"/>
                <a:ext cx="38160" cy="231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0965641-E0BE-2847-A66B-E5106CACB81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608726" y="5710200"/>
                  <a:ext cx="68760" cy="262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C435C19-79B5-C149-9F11-31E5DA8129E4}"/>
                    </a:ext>
                  </a:extLst>
                </p14:cNvPr>
                <p14:cNvContentPartPr/>
                <p14:nvPr/>
              </p14:nvContentPartPr>
              <p14:xfrm>
                <a:off x="3608006" y="5838696"/>
                <a:ext cx="145800" cy="38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C435C19-79B5-C149-9F11-31E5DA8129E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592526" y="5823216"/>
                  <a:ext cx="176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F2980BD-2E26-C64C-9D49-A481F4E27949}"/>
                    </a:ext>
                  </a:extLst>
                </p14:cNvPr>
                <p14:cNvContentPartPr/>
                <p14:nvPr/>
              </p14:nvContentPartPr>
              <p14:xfrm>
                <a:off x="3769646" y="5795496"/>
                <a:ext cx="124200" cy="148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F2980BD-2E26-C64C-9D49-A481F4E2794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54166" y="5780016"/>
                  <a:ext cx="154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9D1CB9-1446-CC4C-BF1F-F6F44E87D57B}"/>
                    </a:ext>
                  </a:extLst>
                </p14:cNvPr>
                <p14:cNvContentPartPr/>
                <p14:nvPr/>
              </p14:nvContentPartPr>
              <p14:xfrm>
                <a:off x="3861446" y="5822496"/>
                <a:ext cx="209880" cy="129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9D1CB9-1446-CC4C-BF1F-F6F44E87D57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45966" y="5807016"/>
                  <a:ext cx="240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37F32FB-1EB2-EF44-BE50-A988D3DECE77}"/>
                    </a:ext>
                  </a:extLst>
                </p14:cNvPr>
                <p14:cNvContentPartPr/>
                <p14:nvPr/>
              </p14:nvContentPartPr>
              <p14:xfrm>
                <a:off x="4081766" y="5822496"/>
                <a:ext cx="32760" cy="118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37F32FB-1EB2-EF44-BE50-A988D3DECE7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066114" y="5807016"/>
                  <a:ext cx="637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8186433-7BA7-F849-BD73-94DF3D44FB5D}"/>
                    </a:ext>
                  </a:extLst>
                </p14:cNvPr>
                <p14:cNvContentPartPr/>
                <p14:nvPr/>
              </p14:nvContentPartPr>
              <p14:xfrm>
                <a:off x="4092566" y="5747256"/>
                <a:ext cx="16560" cy="43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8186433-7BA7-F849-BD73-94DF3D44FB5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076742" y="5731776"/>
                  <a:ext cx="47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84EFAC5-8A22-CE44-9375-C41E7649C187}"/>
                    </a:ext>
                  </a:extLst>
                </p14:cNvPr>
                <p14:cNvContentPartPr/>
                <p14:nvPr/>
              </p14:nvContentPartPr>
              <p14:xfrm>
                <a:off x="4157366" y="5833296"/>
                <a:ext cx="118800" cy="323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84EFAC5-8A22-CE44-9375-C41E7649C18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41886" y="5817816"/>
                  <a:ext cx="1494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8F6695-0DC5-3F49-8B32-EEF5B4AC1B51}"/>
                    </a:ext>
                  </a:extLst>
                </p14:cNvPr>
                <p14:cNvContentPartPr/>
                <p14:nvPr/>
              </p14:nvContentPartPr>
              <p14:xfrm>
                <a:off x="4318646" y="5752656"/>
                <a:ext cx="135000" cy="221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8F6695-0DC5-3F49-8B32-EEF5B4AC1B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03166" y="5737176"/>
                  <a:ext cx="1656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610FEE9-8183-9245-9B5A-E1A1BDD565D8}"/>
                    </a:ext>
                  </a:extLst>
                </p14:cNvPr>
                <p14:cNvContentPartPr/>
                <p14:nvPr/>
              </p14:nvContentPartPr>
              <p14:xfrm>
                <a:off x="4523486" y="5736456"/>
                <a:ext cx="38160" cy="24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610FEE9-8183-9245-9B5A-E1A1BDD565D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08006" y="5720976"/>
                  <a:ext cx="687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11E226-FB8F-3546-9824-8488E4205CB0}"/>
                    </a:ext>
                  </a:extLst>
                </p14:cNvPr>
                <p14:cNvContentPartPr/>
                <p14:nvPr/>
              </p14:nvContentPartPr>
              <p14:xfrm>
                <a:off x="4470206" y="5849496"/>
                <a:ext cx="166680" cy="21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11E226-FB8F-3546-9824-8488E4205CB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54726" y="5834016"/>
                  <a:ext cx="197280" cy="5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7287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B25E-9BDB-BB40-B084-C412AAFA2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Machining Technique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07CF28-48EE-4C32-86A3-BD22506372B2}"/>
              </a:ext>
            </a:extLst>
          </p:cNvPr>
          <p:cNvSpPr/>
          <p:nvPr/>
        </p:nvSpPr>
        <p:spPr>
          <a:xfrm>
            <a:off x="1634908" y="2668777"/>
            <a:ext cx="5669280" cy="2560320"/>
          </a:xfrm>
          <a:prstGeom prst="rect">
            <a:avLst/>
          </a:prstGeom>
          <a:solidFill>
            <a:srgbClr val="000000">
              <a:alpha val="5000"/>
            </a:srgbClr>
          </a:solidFill>
          <a:ln w="30856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B43099-9BC8-FE44-8990-ECCA114AA3CF}"/>
                  </a:ext>
                </a:extLst>
              </p14:cNvPr>
              <p14:cNvContentPartPr/>
              <p14:nvPr/>
            </p14:nvContentPartPr>
            <p14:xfrm>
              <a:off x="1634908" y="2698775"/>
              <a:ext cx="3540240" cy="252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B43099-9BC8-FE44-8990-ECCA114AA3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9430" y="2683295"/>
                <a:ext cx="3570837" cy="25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78DD1A-AC80-A04A-A6C2-0CA5534554B3}"/>
                  </a:ext>
                </a:extLst>
              </p14:cNvPr>
              <p14:cNvContentPartPr/>
              <p14:nvPr/>
            </p14:nvContentPartPr>
            <p14:xfrm>
              <a:off x="1650781" y="2695334"/>
              <a:ext cx="200880" cy="10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78DD1A-AC80-A04A-A6C2-0CA5534554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5301" y="2679854"/>
                <a:ext cx="231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7E0B96-5D6A-C244-AFF6-A7277EEBF8B4}"/>
                  </a:ext>
                </a:extLst>
              </p14:cNvPr>
              <p14:cNvContentPartPr/>
              <p14:nvPr/>
            </p14:nvContentPartPr>
            <p14:xfrm>
              <a:off x="1846621" y="2719094"/>
              <a:ext cx="19440" cy="12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7E0B96-5D6A-C244-AFF6-A7277EEBF8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1141" y="2703614"/>
                <a:ext cx="5004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FBBE557-77A1-AD4B-A763-490B4386CFC5}"/>
                  </a:ext>
                </a:extLst>
              </p14:cNvPr>
              <p14:cNvContentPartPr/>
              <p14:nvPr/>
            </p14:nvContentPartPr>
            <p14:xfrm>
              <a:off x="1863181" y="2847974"/>
              <a:ext cx="200880" cy="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FBBE557-77A1-AD4B-A763-490B4386CFC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47673" y="2832494"/>
                <a:ext cx="231535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3591C1-0108-0F4F-988D-A69EE0C15F2E}"/>
                  </a:ext>
                </a:extLst>
              </p14:cNvPr>
              <p14:cNvContentPartPr/>
              <p14:nvPr/>
            </p14:nvContentPartPr>
            <p14:xfrm>
              <a:off x="2066221" y="2871734"/>
              <a:ext cx="16920" cy="133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3591C1-0108-0F4F-988D-A69EE0C15F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0741" y="2856296"/>
                <a:ext cx="47520" cy="16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1C7BF9-1DA7-8C4A-9CB2-3268EEA9EFD6}"/>
                  </a:ext>
                </a:extLst>
              </p14:cNvPr>
              <p14:cNvContentPartPr/>
              <p14:nvPr/>
            </p14:nvContentPartPr>
            <p14:xfrm>
              <a:off x="2082781" y="3009974"/>
              <a:ext cx="224640" cy="7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1C7BF9-1DA7-8C4A-9CB2-3268EEA9EF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67301" y="2994494"/>
                <a:ext cx="2552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46789EA-974B-CF42-A59A-602C5E63F44D}"/>
                  </a:ext>
                </a:extLst>
              </p14:cNvPr>
              <p14:cNvContentPartPr/>
              <p14:nvPr/>
            </p14:nvContentPartPr>
            <p14:xfrm>
              <a:off x="2304541" y="3019694"/>
              <a:ext cx="24120" cy="145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46789EA-974B-CF42-A59A-602C5E63F4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89061" y="3004252"/>
                <a:ext cx="54720" cy="176325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B37256EE-B2D8-C741-8C8C-B6F5051C4A1C}"/>
              </a:ext>
            </a:extLst>
          </p:cNvPr>
          <p:cNvGrpSpPr/>
          <p:nvPr/>
        </p:nvGrpSpPr>
        <p:grpSpPr>
          <a:xfrm>
            <a:off x="2318941" y="3169814"/>
            <a:ext cx="1928160" cy="1365120"/>
            <a:chOff x="3227994" y="2889077"/>
            <a:chExt cx="1928160" cy="13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42062A-31E7-504E-B93F-4B72DB484E73}"/>
                    </a:ext>
                  </a:extLst>
                </p14:cNvPr>
                <p14:cNvContentPartPr/>
                <p14:nvPr/>
              </p14:nvContentPartPr>
              <p14:xfrm>
                <a:off x="3227994" y="2889077"/>
                <a:ext cx="122040" cy="1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42062A-31E7-504E-B93F-4B72DB484E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514" y="2873597"/>
                  <a:ext cx="15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E7DCCE-7042-1D41-BEF0-D6C662C093A5}"/>
                    </a:ext>
                  </a:extLst>
                </p14:cNvPr>
                <p14:cNvContentPartPr/>
                <p14:nvPr/>
              </p14:nvContentPartPr>
              <p14:xfrm>
                <a:off x="3232674" y="2891597"/>
                <a:ext cx="200880" cy="1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E7DCCE-7042-1D41-BEF0-D6C662C093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7194" y="2875544"/>
                  <a:ext cx="231480" cy="41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DDB2DB-F88F-2C47-9E41-3B4C6B197EF6}"/>
                    </a:ext>
                  </a:extLst>
                </p14:cNvPr>
                <p14:cNvContentPartPr/>
                <p14:nvPr/>
              </p14:nvContentPartPr>
              <p14:xfrm>
                <a:off x="3433194" y="2894117"/>
                <a:ext cx="19440" cy="169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DDB2DB-F88F-2C47-9E41-3B4C6B197E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17714" y="2878637"/>
                  <a:ext cx="50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15D7D7-263F-AC42-B4F8-B2A4F2D003D5}"/>
                    </a:ext>
                  </a:extLst>
                </p14:cNvPr>
                <p14:cNvContentPartPr/>
                <p14:nvPr/>
              </p14:nvContentPartPr>
              <p14:xfrm>
                <a:off x="3437874" y="3039557"/>
                <a:ext cx="250920" cy="24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15D7D7-263F-AC42-B4F8-B2A4F2D003D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2394" y="3024305"/>
                  <a:ext cx="281520" cy="54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488EBB-894C-9D4C-BFB5-A19E71D9BB0B}"/>
                    </a:ext>
                  </a:extLst>
                </p14:cNvPr>
                <p14:cNvContentPartPr/>
                <p14:nvPr/>
              </p14:nvContentPartPr>
              <p14:xfrm>
                <a:off x="3688434" y="3046757"/>
                <a:ext cx="12240" cy="160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488EBB-894C-9D4C-BFB5-A19E71D9BB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2954" y="3031277"/>
                  <a:ext cx="428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0271CC2-60A5-9F42-909E-2D49CD8D1ACD}"/>
                    </a:ext>
                  </a:extLst>
                </p14:cNvPr>
                <p14:cNvContentPartPr/>
                <p14:nvPr/>
              </p14:nvContentPartPr>
              <p14:xfrm>
                <a:off x="3698154" y="3194717"/>
                <a:ext cx="203040" cy="19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0271CC2-60A5-9F42-909E-2D49CD8D1A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2701" y="3179237"/>
                  <a:ext cx="233586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92DD20-F57F-6746-A70F-A880107C927D}"/>
                    </a:ext>
                  </a:extLst>
                </p14:cNvPr>
                <p14:cNvContentPartPr/>
                <p14:nvPr/>
              </p14:nvContentPartPr>
              <p14:xfrm>
                <a:off x="3898314" y="3215957"/>
                <a:ext cx="5040" cy="13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92DD20-F57F-6746-A70F-A880107C927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3866" y="3200477"/>
                  <a:ext cx="33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A2495EF-7B11-0941-B0EE-2BA8EB91F424}"/>
                    </a:ext>
                  </a:extLst>
                </p14:cNvPr>
                <p14:cNvContentPartPr/>
                <p14:nvPr/>
              </p14:nvContentPartPr>
              <p14:xfrm>
                <a:off x="3903354" y="3361757"/>
                <a:ext cx="243720" cy="1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A2495EF-7B11-0941-B0EE-2BA8EB91F42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87874" y="3346277"/>
                  <a:ext cx="274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1420D0-A904-1D46-8DB4-712506AE3972}"/>
                    </a:ext>
                  </a:extLst>
                </p14:cNvPr>
                <p14:cNvContentPartPr/>
                <p14:nvPr/>
              </p14:nvContentPartPr>
              <p14:xfrm>
                <a:off x="4146714" y="3392717"/>
                <a:ext cx="21960" cy="10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1420D0-A904-1D46-8DB4-712506AE39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31234" y="3377289"/>
                  <a:ext cx="52560" cy="1381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49C875-745C-AA41-A8CE-DB8964685DC4}"/>
                    </a:ext>
                  </a:extLst>
                </p14:cNvPr>
                <p14:cNvContentPartPr/>
                <p14:nvPr/>
              </p14:nvContentPartPr>
              <p14:xfrm>
                <a:off x="4136994" y="3373637"/>
                <a:ext cx="29160" cy="153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49C875-745C-AA41-A8CE-DB8964685D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21514" y="3358193"/>
                  <a:ext cx="59760" cy="183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97FFEA-0371-CF4A-A504-1831D5ACABE2}"/>
                    </a:ext>
                  </a:extLst>
                </p14:cNvPr>
                <p14:cNvContentPartPr/>
                <p14:nvPr/>
              </p14:nvContentPartPr>
              <p14:xfrm>
                <a:off x="4158594" y="3523757"/>
                <a:ext cx="210240" cy="5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97FFEA-0371-CF4A-A504-1831D5ACAB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43140" y="3508277"/>
                  <a:ext cx="240788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1CCA4E8-2B33-0A49-AEA9-7D7E8A4F6F0C}"/>
                    </a:ext>
                  </a:extLst>
                </p14:cNvPr>
                <p14:cNvContentPartPr/>
                <p14:nvPr/>
              </p14:nvContentPartPr>
              <p14:xfrm>
                <a:off x="4380354" y="3528797"/>
                <a:ext cx="16920" cy="133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1CCA4E8-2B33-0A49-AEA9-7D7E8A4F6F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65196" y="3513317"/>
                  <a:ext cx="46883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4564E4-DA16-2742-8BCE-3ED76F87B1F4}"/>
                    </a:ext>
                  </a:extLst>
                </p14:cNvPr>
                <p14:cNvContentPartPr/>
                <p14:nvPr/>
              </p14:nvContentPartPr>
              <p14:xfrm>
                <a:off x="4399434" y="3667037"/>
                <a:ext cx="224640" cy="7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4564E4-DA16-2742-8BCE-3ED76F87B1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83954" y="3650783"/>
                  <a:ext cx="255240" cy="39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E57F18F-FFDF-794D-8CED-2EC24F3F568B}"/>
                    </a:ext>
                  </a:extLst>
                </p14:cNvPr>
                <p14:cNvContentPartPr/>
                <p14:nvPr/>
              </p14:nvContentPartPr>
              <p14:xfrm>
                <a:off x="4628754" y="3678917"/>
                <a:ext cx="21960" cy="145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E57F18F-FFDF-794D-8CED-2EC24F3F568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13274" y="3663437"/>
                  <a:ext cx="525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F4BA750-4B01-E743-9ADE-1983A314254C}"/>
                    </a:ext>
                  </a:extLst>
                </p14:cNvPr>
                <p14:cNvContentPartPr/>
                <p14:nvPr/>
              </p14:nvContentPartPr>
              <p14:xfrm>
                <a:off x="4635594" y="3841277"/>
                <a:ext cx="239040" cy="12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F4BA750-4B01-E743-9ADE-1983A31425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20114" y="3826239"/>
                  <a:ext cx="269640" cy="419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87A54C-516D-D749-A668-5E0AEE5E1B20}"/>
                    </a:ext>
                  </a:extLst>
                </p14:cNvPr>
                <p14:cNvContentPartPr/>
                <p14:nvPr/>
              </p14:nvContentPartPr>
              <p14:xfrm>
                <a:off x="4876794" y="3860357"/>
                <a:ext cx="24120" cy="193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87A54C-516D-D749-A668-5E0AEE5E1B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861542" y="3844877"/>
                  <a:ext cx="5427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705BA92-A5A1-4A4A-8317-5DEA363FB5F8}"/>
                    </a:ext>
                  </a:extLst>
                </p14:cNvPr>
                <p14:cNvContentPartPr/>
                <p14:nvPr/>
              </p14:nvContentPartPr>
              <p14:xfrm>
                <a:off x="4898394" y="4051157"/>
                <a:ext cx="241200" cy="5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705BA92-A5A1-4A4A-8317-5DEA363FB5F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82914" y="4035677"/>
                  <a:ext cx="271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DB051F-691C-4B41-A197-ADC5D0946CD9}"/>
                    </a:ext>
                  </a:extLst>
                </p14:cNvPr>
                <p14:cNvContentPartPr/>
                <p14:nvPr/>
              </p14:nvContentPartPr>
              <p14:xfrm>
                <a:off x="5143914" y="4070237"/>
                <a:ext cx="12240" cy="183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DB051F-691C-4B41-A197-ADC5D0946C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28434" y="4054757"/>
                  <a:ext cx="4284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DD984FE-CA64-894E-BE1C-069194F6726F}"/>
              </a:ext>
            </a:extLst>
          </p:cNvPr>
          <p:cNvGrpSpPr/>
          <p:nvPr/>
        </p:nvGrpSpPr>
        <p:grpSpPr>
          <a:xfrm>
            <a:off x="4244653" y="4544528"/>
            <a:ext cx="1078200" cy="656280"/>
            <a:chOff x="5153706" y="4263791"/>
            <a:chExt cx="1078200" cy="65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7885069-EBE5-3B42-ADA1-F3817FC5F5B6}"/>
                    </a:ext>
                  </a:extLst>
                </p14:cNvPr>
                <p14:cNvContentPartPr/>
                <p14:nvPr/>
              </p14:nvContentPartPr>
              <p14:xfrm>
                <a:off x="5153706" y="4263791"/>
                <a:ext cx="246240" cy="7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7885069-EBE5-3B42-ADA1-F3817FC5F5B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38226" y="4248311"/>
                  <a:ext cx="276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1FFAC5-4001-B348-B0A9-34BC410C07DF}"/>
                    </a:ext>
                  </a:extLst>
                </p14:cNvPr>
                <p14:cNvContentPartPr/>
                <p14:nvPr/>
              </p14:nvContentPartPr>
              <p14:xfrm>
                <a:off x="5399586" y="4280711"/>
                <a:ext cx="21960" cy="154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31FFAC5-4001-B348-B0A9-34BC410C07D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84356" y="4265231"/>
                  <a:ext cx="52066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2185AE-014D-0745-BDAB-2D57B66D7EA8}"/>
                    </a:ext>
                  </a:extLst>
                </p14:cNvPr>
                <p14:cNvContentPartPr/>
                <p14:nvPr/>
              </p14:nvContentPartPr>
              <p14:xfrm>
                <a:off x="5404266" y="4447031"/>
                <a:ext cx="294480" cy="21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2185AE-014D-0745-BDAB-2D57B66D7E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8786" y="4431801"/>
                  <a:ext cx="325080" cy="520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B6CC7D3-6CE4-B947-89C8-7B81EAA7CD9C}"/>
                    </a:ext>
                  </a:extLst>
                </p14:cNvPr>
                <p14:cNvContentPartPr/>
                <p14:nvPr/>
              </p14:nvContentPartPr>
              <p14:xfrm>
                <a:off x="5686506" y="4473311"/>
                <a:ext cx="12240" cy="176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B6CC7D3-6CE4-B947-89C8-7B81EAA7CD9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71026" y="4457831"/>
                  <a:ext cx="428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3AB760B-5433-2541-9B62-7B4E0963EAF6}"/>
                    </a:ext>
                  </a:extLst>
                </p14:cNvPr>
                <p14:cNvContentPartPr/>
                <p14:nvPr/>
              </p14:nvContentPartPr>
              <p14:xfrm>
                <a:off x="5693706" y="4630271"/>
                <a:ext cx="265680" cy="24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3AB760B-5433-2541-9B62-7B4E0963EA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78226" y="4614791"/>
                  <a:ext cx="2962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305290-700E-7E48-AE9E-0297E3FB881A}"/>
                    </a:ext>
                  </a:extLst>
                </p14:cNvPr>
                <p14:cNvContentPartPr/>
                <p14:nvPr/>
              </p14:nvContentPartPr>
              <p14:xfrm>
                <a:off x="5947146" y="4647191"/>
                <a:ext cx="27000" cy="171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305290-700E-7E48-AE9E-0297E3FB881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31666" y="4631711"/>
                  <a:ext cx="57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E29DC53-806D-A64D-8507-B5E2D0E88782}"/>
                    </a:ext>
                  </a:extLst>
                </p14:cNvPr>
                <p14:cNvContentPartPr/>
                <p14:nvPr/>
              </p14:nvContentPartPr>
              <p14:xfrm>
                <a:off x="5966226" y="4816031"/>
                <a:ext cx="265680" cy="7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E29DC53-806D-A64D-8507-B5E2D0E887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50746" y="4800551"/>
                  <a:ext cx="2962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507D27-1641-164C-AAC9-63686F934418}"/>
                    </a:ext>
                  </a:extLst>
                </p14:cNvPr>
                <p14:cNvContentPartPr/>
                <p14:nvPr/>
              </p14:nvContentPartPr>
              <p14:xfrm>
                <a:off x="6214626" y="4823231"/>
                <a:ext cx="12240" cy="96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507D27-1641-164C-AAC9-63686F9344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99146" y="4807751"/>
                  <a:ext cx="4284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59CBE40-87EC-3644-837F-C59BA0E001E8}"/>
              </a:ext>
            </a:extLst>
          </p:cNvPr>
          <p:cNvGrpSpPr/>
          <p:nvPr/>
        </p:nvGrpSpPr>
        <p:grpSpPr>
          <a:xfrm>
            <a:off x="7711462" y="2522693"/>
            <a:ext cx="3044998" cy="2237745"/>
            <a:chOff x="8620515" y="2241956"/>
            <a:chExt cx="3044998" cy="22377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2A411B2-836C-2441-8AE9-C02614ACB5C4}"/>
                    </a:ext>
                  </a:extLst>
                </p14:cNvPr>
                <p14:cNvContentPartPr/>
                <p14:nvPr/>
              </p14:nvContentPartPr>
              <p14:xfrm>
                <a:off x="8620515" y="2338076"/>
                <a:ext cx="357120" cy="9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2A411B2-836C-2441-8AE9-C02614ACB5C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605051" y="2323169"/>
                  <a:ext cx="387689" cy="388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74ACD98-F40F-B349-811D-45CCB20E7503}"/>
                    </a:ext>
                  </a:extLst>
                </p14:cNvPr>
                <p14:cNvContentPartPr/>
                <p14:nvPr/>
              </p14:nvContentPartPr>
              <p14:xfrm>
                <a:off x="8835435" y="2360756"/>
                <a:ext cx="32400" cy="252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74ACD98-F40F-B349-811D-45CCB20E750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19781" y="2345276"/>
                  <a:ext cx="63344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3B8CA09-121B-9446-980E-14D8AC13B304}"/>
                    </a:ext>
                  </a:extLst>
                </p14:cNvPr>
                <p14:cNvContentPartPr/>
                <p14:nvPr/>
              </p14:nvContentPartPr>
              <p14:xfrm>
                <a:off x="9018315" y="2335556"/>
                <a:ext cx="178920" cy="281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3B8CA09-121B-9446-980E-14D8AC13B3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02835" y="2320096"/>
                  <a:ext cx="209520" cy="31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5045DA2-8A20-AC49-B1C5-D09A8A2FF124}"/>
                    </a:ext>
                  </a:extLst>
                </p14:cNvPr>
                <p14:cNvContentPartPr/>
                <p14:nvPr/>
              </p14:nvContentPartPr>
              <p14:xfrm>
                <a:off x="9260955" y="2488916"/>
                <a:ext cx="37080" cy="101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5045DA2-8A20-AC49-B1C5-D09A8A2FF1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45323" y="2473381"/>
                  <a:ext cx="67980" cy="1318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BACFB8-E90B-384A-91A0-45414D591370}"/>
                    </a:ext>
                  </a:extLst>
                </p14:cNvPr>
                <p14:cNvContentPartPr/>
                <p14:nvPr/>
              </p14:nvContentPartPr>
              <p14:xfrm>
                <a:off x="9274635" y="2374436"/>
                <a:ext cx="9360" cy="37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BACFB8-E90B-384A-91A0-45414D5913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259155" y="2358956"/>
                  <a:ext cx="39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4FF7521-E7DF-034A-9767-9EC443174453}"/>
                    </a:ext>
                  </a:extLst>
                </p14:cNvPr>
                <p14:cNvContentPartPr/>
                <p14:nvPr/>
              </p14:nvContentPartPr>
              <p14:xfrm>
                <a:off x="9366075" y="2406476"/>
                <a:ext cx="119160" cy="206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4FF7521-E7DF-034A-9767-9EC4431744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50595" y="2390996"/>
                  <a:ext cx="149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E4DE41-33B6-2643-98DB-35BEB6A376B0}"/>
                    </a:ext>
                  </a:extLst>
                </p14:cNvPr>
                <p14:cNvContentPartPr/>
                <p14:nvPr/>
              </p14:nvContentPartPr>
              <p14:xfrm>
                <a:off x="9737235" y="2406476"/>
                <a:ext cx="169200" cy="219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E4DE41-33B6-2643-98DB-35BEB6A376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21755" y="2390996"/>
                  <a:ext cx="1998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51C62DE-A741-D143-8FDD-846F570E635D}"/>
                    </a:ext>
                  </a:extLst>
                </p14:cNvPr>
                <p14:cNvContentPartPr/>
                <p14:nvPr/>
              </p14:nvContentPartPr>
              <p14:xfrm>
                <a:off x="9942795" y="2392796"/>
                <a:ext cx="380160" cy="206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51C62DE-A741-D143-8FDD-846F570E63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27315" y="2377316"/>
                  <a:ext cx="4107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36B3268-2A71-3A4C-B47A-E9853D3327A0}"/>
                    </a:ext>
                  </a:extLst>
                </p14:cNvPr>
                <p14:cNvContentPartPr/>
                <p14:nvPr/>
              </p14:nvContentPartPr>
              <p14:xfrm>
                <a:off x="10450755" y="2241956"/>
                <a:ext cx="114840" cy="357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36B3268-2A71-3A4C-B47A-E9853D3327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435275" y="2226492"/>
                  <a:ext cx="145440" cy="3876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44B132E-CC71-6145-8E3D-37A2C6D6773F}"/>
                    </a:ext>
                  </a:extLst>
                </p14:cNvPr>
                <p14:cNvContentPartPr/>
                <p14:nvPr/>
              </p14:nvContentPartPr>
              <p14:xfrm>
                <a:off x="10368315" y="2461556"/>
                <a:ext cx="224640" cy="4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44B132E-CC71-6145-8E3D-37A2C6D677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52835" y="2446209"/>
                  <a:ext cx="255240" cy="717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A8A0172-E9A6-034F-A4FF-039BFA3278D1}"/>
                    </a:ext>
                  </a:extLst>
                </p14:cNvPr>
                <p14:cNvContentPartPr/>
                <p14:nvPr/>
              </p14:nvContentPartPr>
              <p14:xfrm>
                <a:off x="10592955" y="2415836"/>
                <a:ext cx="214920" cy="155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A8A0172-E9A6-034F-A4FF-039BFA3278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77475" y="2400356"/>
                  <a:ext cx="245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7C768F-D85E-E640-9FDC-8E3DB0A440E5}"/>
                    </a:ext>
                  </a:extLst>
                </p14:cNvPr>
                <p14:cNvContentPartPr/>
                <p14:nvPr/>
              </p14:nvContentPartPr>
              <p14:xfrm>
                <a:off x="10812555" y="2406476"/>
                <a:ext cx="132480" cy="15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7C768F-D85E-E640-9FDC-8E3DB0A440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97075" y="2390996"/>
                  <a:ext cx="1630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0A97F77-3FC9-194E-8B74-BFA9BABA4699}"/>
                    </a:ext>
                  </a:extLst>
                </p14:cNvPr>
                <p14:cNvContentPartPr/>
                <p14:nvPr/>
              </p14:nvContentPartPr>
              <p14:xfrm>
                <a:off x="10950075" y="2402156"/>
                <a:ext cx="187560" cy="159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0A97F77-3FC9-194E-8B74-BFA9BABA469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34595" y="2386711"/>
                  <a:ext cx="218160" cy="190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9819858-EC9B-7346-B0C4-03F6E749243B}"/>
                    </a:ext>
                  </a:extLst>
                </p14:cNvPr>
                <p14:cNvContentPartPr/>
                <p14:nvPr/>
              </p14:nvContentPartPr>
              <p14:xfrm>
                <a:off x="8809993" y="2824588"/>
                <a:ext cx="205560" cy="20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9819858-EC9B-7346-B0C4-03F6E749243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794513" y="2809108"/>
                  <a:ext cx="2361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A0B27D-B202-E147-BD97-7DEB4AA52C7D}"/>
                    </a:ext>
                  </a:extLst>
                </p14:cNvPr>
                <p14:cNvContentPartPr/>
                <p14:nvPr/>
              </p14:nvContentPartPr>
              <p14:xfrm>
                <a:off x="9019513" y="2868148"/>
                <a:ext cx="218520" cy="153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A0B27D-B202-E147-BD97-7DEB4AA52C7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04058" y="2852704"/>
                  <a:ext cx="249070" cy="1835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15953B0-F432-6443-8712-0A0DB34E9E67}"/>
                    </a:ext>
                  </a:extLst>
                </p14:cNvPr>
                <p14:cNvContentPartPr/>
                <p14:nvPr/>
              </p14:nvContentPartPr>
              <p14:xfrm>
                <a:off x="9224713" y="2855188"/>
                <a:ext cx="170640" cy="144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15953B0-F432-6443-8712-0A0DB34E9E6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09233" y="2839708"/>
                  <a:ext cx="201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A3FC7D2-3B30-084E-A1F5-42600DACCE29}"/>
                    </a:ext>
                  </a:extLst>
                </p14:cNvPr>
                <p14:cNvContentPartPr/>
                <p14:nvPr/>
              </p14:nvContentPartPr>
              <p14:xfrm>
                <a:off x="9591553" y="2763388"/>
                <a:ext cx="209880" cy="222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A3FC7D2-3B30-084E-A1F5-42600DACCE2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576073" y="2747933"/>
                  <a:ext cx="240480" cy="253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FE5E6E8-9949-184A-A10E-3EF3EED1C04D}"/>
                    </a:ext>
                  </a:extLst>
                </p14:cNvPr>
                <p14:cNvContentPartPr/>
                <p14:nvPr/>
              </p14:nvContentPartPr>
              <p14:xfrm>
                <a:off x="9823393" y="2837548"/>
                <a:ext cx="165600" cy="17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FE5E6E8-9949-184A-A10E-3EF3EED1C04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07947" y="2822068"/>
                  <a:ext cx="196134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7BA3D5-1444-0D46-B2C0-39EEDCAE8835}"/>
                    </a:ext>
                  </a:extLst>
                </p14:cNvPr>
                <p14:cNvContentPartPr/>
                <p14:nvPr/>
              </p14:nvContentPartPr>
              <p14:xfrm>
                <a:off x="10145953" y="2806948"/>
                <a:ext cx="157680" cy="1530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7BA3D5-1444-0D46-B2C0-39EEDCAE88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30473" y="2791468"/>
                  <a:ext cx="188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3A11352-0D36-2347-BB64-36DCA156FF09}"/>
                    </a:ext>
                  </a:extLst>
                </p14:cNvPr>
                <p14:cNvContentPartPr/>
                <p14:nvPr/>
              </p14:nvContentPartPr>
              <p14:xfrm>
                <a:off x="10273033" y="2824948"/>
                <a:ext cx="170280" cy="165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3A11352-0D36-2347-BB64-36DCA156FF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57553" y="2809468"/>
                  <a:ext cx="20088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05E77C-A9AA-0D42-A9D9-18DF54795262}"/>
                    </a:ext>
                  </a:extLst>
                </p14:cNvPr>
                <p14:cNvContentPartPr/>
                <p14:nvPr/>
              </p14:nvContentPartPr>
              <p14:xfrm>
                <a:off x="10490833" y="2662948"/>
                <a:ext cx="135720" cy="301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05E77C-A9AA-0D42-A9D9-18DF547952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475353" y="2647468"/>
                  <a:ext cx="16632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8399497-24C6-E344-8E86-25033A3DFEF4}"/>
                    </a:ext>
                  </a:extLst>
                </p14:cNvPr>
                <p14:cNvContentPartPr/>
                <p14:nvPr/>
              </p14:nvContentPartPr>
              <p14:xfrm>
                <a:off x="10446913" y="2859508"/>
                <a:ext cx="201240" cy="100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8399497-24C6-E344-8E86-25033A3DFEF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431433" y="2844028"/>
                  <a:ext cx="2318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9E3569E-CCFB-F645-883E-0E5CA92AC131}"/>
                    </a:ext>
                  </a:extLst>
                </p14:cNvPr>
                <p14:cNvContentPartPr/>
                <p14:nvPr/>
              </p14:nvContentPartPr>
              <p14:xfrm>
                <a:off x="10621873" y="2780668"/>
                <a:ext cx="18000" cy="26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9E3569E-CCFB-F645-883E-0E5CA92AC13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06393" y="2765188"/>
                  <a:ext cx="48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95EE96-57CA-B044-852D-F21B70673F96}"/>
                    </a:ext>
                  </a:extLst>
                </p14:cNvPr>
                <p14:cNvContentPartPr/>
                <p14:nvPr/>
              </p14:nvContentPartPr>
              <p14:xfrm>
                <a:off x="10691713" y="2828908"/>
                <a:ext cx="113760" cy="127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95EE96-57CA-B044-852D-F21B70673F9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676233" y="2813428"/>
                  <a:ext cx="144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3609B40-9910-044E-94F9-4656E3124B5B}"/>
                    </a:ext>
                  </a:extLst>
                </p14:cNvPr>
                <p14:cNvContentPartPr/>
                <p14:nvPr/>
              </p14:nvContentPartPr>
              <p14:xfrm>
                <a:off x="10840033" y="2793988"/>
                <a:ext cx="183600" cy="157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3609B40-9910-044E-94F9-4656E3124B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24583" y="2778508"/>
                  <a:ext cx="2141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839679-0814-464B-B4F0-EF8B8043AB6D}"/>
                    </a:ext>
                  </a:extLst>
                </p14:cNvPr>
                <p14:cNvContentPartPr/>
                <p14:nvPr/>
              </p14:nvContentPartPr>
              <p14:xfrm>
                <a:off x="11040913" y="2697868"/>
                <a:ext cx="157680" cy="266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839679-0814-464B-B4F0-EF8B8043AB6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025433" y="2682388"/>
                  <a:ext cx="1882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782C484-D875-8540-90AF-EE67653CA496}"/>
                    </a:ext>
                  </a:extLst>
                </p14:cNvPr>
                <p14:cNvContentPartPr/>
                <p14:nvPr/>
              </p14:nvContentPartPr>
              <p14:xfrm>
                <a:off x="8849233" y="3165148"/>
                <a:ext cx="18000" cy="306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782C484-D875-8540-90AF-EE67653CA4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33753" y="3149668"/>
                  <a:ext cx="486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52C939-575A-6748-8ED7-DF66CFCD5E50}"/>
                    </a:ext>
                  </a:extLst>
                </p14:cNvPr>
                <p14:cNvContentPartPr/>
                <p14:nvPr/>
              </p14:nvContentPartPr>
              <p14:xfrm>
                <a:off x="8792353" y="3326428"/>
                <a:ext cx="157680" cy="43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52C939-575A-6748-8ED7-DF66CFCD5E5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776838" y="3310948"/>
                  <a:ext cx="18835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A36CB4-5186-2840-BACE-961FFB38B549}"/>
                    </a:ext>
                  </a:extLst>
                </p14:cNvPr>
                <p14:cNvContentPartPr/>
                <p14:nvPr/>
              </p14:nvContentPartPr>
              <p14:xfrm>
                <a:off x="8945353" y="3208708"/>
                <a:ext cx="118080" cy="2624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A36CB4-5186-2840-BACE-961FFB38B5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29920" y="3193228"/>
                  <a:ext cx="148587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24855F-E356-F842-938B-B7C261384D26}"/>
                    </a:ext>
                  </a:extLst>
                </p14:cNvPr>
                <p14:cNvContentPartPr/>
                <p14:nvPr/>
              </p14:nvContentPartPr>
              <p14:xfrm>
                <a:off x="9080713" y="3298348"/>
                <a:ext cx="100800" cy="137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24855F-E356-F842-938B-B7C261384D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065233" y="3282868"/>
                  <a:ext cx="131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EC3196-E9AC-D743-A09D-81CAD074B70F}"/>
                    </a:ext>
                  </a:extLst>
                </p14:cNvPr>
                <p14:cNvContentPartPr/>
                <p14:nvPr/>
              </p14:nvContentPartPr>
              <p14:xfrm>
                <a:off x="9194113" y="3317788"/>
                <a:ext cx="109080" cy="131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EC3196-E9AC-D743-A09D-81CAD074B7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178582" y="3302265"/>
                  <a:ext cx="139781" cy="162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F9D08F1-A298-E546-A43B-3C0915421D55}"/>
                    </a:ext>
                  </a:extLst>
                </p14:cNvPr>
                <p14:cNvContentPartPr/>
                <p14:nvPr/>
              </p14:nvContentPartPr>
              <p14:xfrm>
                <a:off x="9342433" y="3274228"/>
                <a:ext cx="174960" cy="201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F9D08F1-A298-E546-A43B-3C0915421D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26953" y="3258748"/>
                  <a:ext cx="205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2550968-DD0D-8949-B0C4-999EE81489D5}"/>
                    </a:ext>
                  </a:extLst>
                </p14:cNvPr>
                <p14:cNvContentPartPr/>
                <p14:nvPr/>
              </p14:nvContentPartPr>
              <p14:xfrm>
                <a:off x="9504073" y="3274228"/>
                <a:ext cx="139680" cy="323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2550968-DD0D-8949-B0C4-999EE81489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88553" y="3258765"/>
                  <a:ext cx="170359" cy="3538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599B82B-DFA0-FF41-B0DC-9D241ACE2A7F}"/>
                    </a:ext>
                  </a:extLst>
                </p14:cNvPr>
                <p14:cNvContentPartPr/>
                <p14:nvPr/>
              </p14:nvContentPartPr>
              <p14:xfrm>
                <a:off x="9687313" y="3160468"/>
                <a:ext cx="118080" cy="266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599B82B-DFA0-FF41-B0DC-9D241ACE2A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71833" y="3144988"/>
                  <a:ext cx="1486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7B24108-4537-4645-8DE8-9A5A02097958}"/>
                    </a:ext>
                  </a:extLst>
                </p14:cNvPr>
                <p14:cNvContentPartPr/>
                <p14:nvPr/>
              </p14:nvContentPartPr>
              <p14:xfrm>
                <a:off x="10076113" y="3243988"/>
                <a:ext cx="105120" cy="340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7B24108-4537-4645-8DE8-9A5A0209795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060633" y="3228492"/>
                  <a:ext cx="135720" cy="3711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C620D5F-34F9-0F49-8B1C-F9CE5BE9C7F3}"/>
                    </a:ext>
                  </a:extLst>
                </p14:cNvPr>
                <p14:cNvContentPartPr/>
                <p14:nvPr/>
              </p14:nvContentPartPr>
              <p14:xfrm>
                <a:off x="10202473" y="3260908"/>
                <a:ext cx="144360" cy="148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C620D5F-34F9-0F49-8B1C-F9CE5BE9C7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86993" y="3245428"/>
                  <a:ext cx="1749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D3F42C0-259A-3A44-86B6-46B5993C1D57}"/>
                    </a:ext>
                  </a:extLst>
                </p14:cNvPr>
                <p14:cNvContentPartPr/>
                <p14:nvPr/>
              </p14:nvContentPartPr>
              <p14:xfrm>
                <a:off x="10368433" y="3247948"/>
                <a:ext cx="122040" cy="1663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D3F42C0-259A-3A44-86B6-46B5993C1D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352953" y="3232468"/>
                  <a:ext cx="152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73F406-DC50-CE4A-9CD3-F0E1CCD5FFAD}"/>
                    </a:ext>
                  </a:extLst>
                </p14:cNvPr>
                <p14:cNvContentPartPr/>
                <p14:nvPr/>
              </p14:nvContentPartPr>
              <p14:xfrm>
                <a:off x="10517113" y="3117628"/>
                <a:ext cx="35280" cy="253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73F406-DC50-CE4A-9CD3-F0E1CCD5FF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501633" y="3102148"/>
                  <a:ext cx="658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A101BFC-E750-5343-8796-31D82AE218E0}"/>
                    </a:ext>
                  </a:extLst>
                </p14:cNvPr>
                <p14:cNvContentPartPr/>
                <p14:nvPr/>
              </p14:nvContentPartPr>
              <p14:xfrm>
                <a:off x="10468873" y="3248308"/>
                <a:ext cx="187920" cy="60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A101BFC-E750-5343-8796-31D82AE218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53393" y="3232828"/>
                  <a:ext cx="218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E01B126-97A4-C34E-B316-4108EEE9FA8B}"/>
                    </a:ext>
                  </a:extLst>
                </p14:cNvPr>
                <p14:cNvContentPartPr/>
                <p14:nvPr/>
              </p14:nvContentPartPr>
              <p14:xfrm>
                <a:off x="10709353" y="3221668"/>
                <a:ext cx="144000" cy="297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E01B126-97A4-C34E-B316-4108EEE9FA8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93873" y="3206169"/>
                  <a:ext cx="174600" cy="327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CCF15F4-18A4-E14F-91A3-24856C8F85D9}"/>
                    </a:ext>
                  </a:extLst>
                </p14:cNvPr>
                <p14:cNvContentPartPr/>
                <p14:nvPr/>
              </p14:nvContentPartPr>
              <p14:xfrm>
                <a:off x="10861993" y="3213028"/>
                <a:ext cx="105120" cy="14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CCF15F4-18A4-E14F-91A3-24856C8F85D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46513" y="3197587"/>
                  <a:ext cx="135720" cy="174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2DD6F6-E215-2D4D-BDAE-46C5A0E90163}"/>
                    </a:ext>
                  </a:extLst>
                </p14:cNvPr>
                <p14:cNvContentPartPr/>
                <p14:nvPr/>
              </p14:nvContentPartPr>
              <p14:xfrm>
                <a:off x="11002033" y="3230308"/>
                <a:ext cx="130680" cy="148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2DD6F6-E215-2D4D-BDAE-46C5A0E9016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986596" y="3214828"/>
                  <a:ext cx="161196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E0B6026-80DB-E74D-9016-D618A2E8CFE2}"/>
                    </a:ext>
                  </a:extLst>
                </p14:cNvPr>
                <p14:cNvContentPartPr/>
                <p14:nvPr/>
              </p14:nvContentPartPr>
              <p14:xfrm>
                <a:off x="11124433" y="3226708"/>
                <a:ext cx="165600" cy="144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E0B6026-80DB-E74D-9016-D618A2E8CFE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108987" y="3211228"/>
                  <a:ext cx="196134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E45D87D-0C3A-BB45-98F3-489662400F99}"/>
                    </a:ext>
                  </a:extLst>
                </p14:cNvPr>
                <p14:cNvContentPartPr/>
                <p14:nvPr/>
              </p14:nvContentPartPr>
              <p14:xfrm>
                <a:off x="11263393" y="3234988"/>
                <a:ext cx="140040" cy="127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E45D87D-0C3A-BB45-98F3-489662400F9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247913" y="3219508"/>
                  <a:ext cx="17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64EA485-4ECE-D84B-9D6A-49A22D184F0C}"/>
                    </a:ext>
                  </a:extLst>
                </p14:cNvPr>
                <p14:cNvContentPartPr/>
                <p14:nvPr/>
              </p14:nvContentPartPr>
              <p14:xfrm>
                <a:off x="11407393" y="3208708"/>
                <a:ext cx="118080" cy="1576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64EA485-4ECE-D84B-9D6A-49A22D184F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91913" y="3193228"/>
                  <a:ext cx="148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ECFF389-20B8-7C48-B3BD-81E5CB3327B9}"/>
                    </a:ext>
                  </a:extLst>
                </p14:cNvPr>
                <p14:cNvContentPartPr/>
                <p14:nvPr/>
              </p14:nvContentPartPr>
              <p14:xfrm>
                <a:off x="11521153" y="3182428"/>
                <a:ext cx="144360" cy="187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ECFF389-20B8-7C48-B3BD-81E5CB3327B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505673" y="3166948"/>
                  <a:ext cx="1749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4572B06-D246-4C41-8831-7BE4C9C26BDA}"/>
                    </a:ext>
                  </a:extLst>
                </p14:cNvPr>
                <p14:cNvContentPartPr/>
                <p14:nvPr/>
              </p14:nvContentPartPr>
              <p14:xfrm>
                <a:off x="8818633" y="3688948"/>
                <a:ext cx="162000" cy="23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4572B06-D246-4C41-8831-7BE4C9C26BD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03119" y="3673468"/>
                  <a:ext cx="192668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710C978-AD64-8F44-83BE-C62CEB46B1F0}"/>
                    </a:ext>
                  </a:extLst>
                </p14:cNvPr>
                <p14:cNvContentPartPr/>
                <p14:nvPr/>
              </p14:nvContentPartPr>
              <p14:xfrm>
                <a:off x="9010873" y="3632068"/>
                <a:ext cx="22320" cy="253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710C978-AD64-8F44-83BE-C62CEB46B1F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995393" y="3616588"/>
                  <a:ext cx="52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4E3C8F2-3D7D-E94C-96E6-60ECB2C7B7EE}"/>
                    </a:ext>
                  </a:extLst>
                </p14:cNvPr>
                <p14:cNvContentPartPr/>
                <p14:nvPr/>
              </p14:nvContentPartPr>
              <p14:xfrm>
                <a:off x="8966953" y="3767428"/>
                <a:ext cx="153000" cy="352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4E3C8F2-3D7D-E94C-96E6-60ECB2C7B7E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51473" y="3751948"/>
                  <a:ext cx="1836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29B81C-ACBA-B140-B05D-D1A98FA9AB91}"/>
                    </a:ext>
                  </a:extLst>
                </p14:cNvPr>
                <p14:cNvContentPartPr/>
                <p14:nvPr/>
              </p14:nvContentPartPr>
              <p14:xfrm>
                <a:off x="9097993" y="3732508"/>
                <a:ext cx="144360" cy="1792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29B81C-ACBA-B140-B05D-D1A98FA9AB9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82513" y="3717028"/>
                  <a:ext cx="174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6C48C83-BA48-4A4A-96D0-C4C31BBEA2D5}"/>
                    </a:ext>
                  </a:extLst>
                </p14:cNvPr>
                <p14:cNvContentPartPr/>
                <p14:nvPr/>
              </p14:nvContentPartPr>
              <p14:xfrm>
                <a:off x="9281593" y="3701908"/>
                <a:ext cx="118080" cy="253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6C48C83-BA48-4A4A-96D0-C4C31BBEA2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66113" y="3686428"/>
                  <a:ext cx="148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00DD15-5EE4-2649-BC3C-C02BC039EEB9}"/>
                    </a:ext>
                  </a:extLst>
                </p14:cNvPr>
                <p14:cNvContentPartPr/>
                <p14:nvPr/>
              </p14:nvContentPartPr>
              <p14:xfrm>
                <a:off x="9416593" y="3706228"/>
                <a:ext cx="122760" cy="152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00DD15-5EE4-2649-BC3C-C02BC039EEB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01113" y="3690748"/>
                  <a:ext cx="153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471A70D-799D-9043-9E30-3942829769AE}"/>
                    </a:ext>
                  </a:extLst>
                </p14:cNvPr>
                <p14:cNvContentPartPr/>
                <p14:nvPr/>
              </p14:nvContentPartPr>
              <p14:xfrm>
                <a:off x="9805415" y="3693101"/>
                <a:ext cx="144360" cy="209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471A70D-799D-9043-9E30-3942829769A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89935" y="3677621"/>
                  <a:ext cx="174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BCFEC62-5B35-BA46-B0D7-90678EE47CA9}"/>
                    </a:ext>
                  </a:extLst>
                </p14:cNvPr>
                <p14:cNvContentPartPr/>
                <p14:nvPr/>
              </p14:nvContentPartPr>
              <p14:xfrm>
                <a:off x="9953735" y="3737381"/>
                <a:ext cx="183600" cy="147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BCFEC62-5B35-BA46-B0D7-90678EE47CA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938255" y="3721863"/>
                  <a:ext cx="214200" cy="1786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E5AD79-1CE3-A24B-AE94-C56B3CD43B93}"/>
                    </a:ext>
                  </a:extLst>
                </p14:cNvPr>
                <p14:cNvContentPartPr/>
                <p14:nvPr/>
              </p14:nvContentPartPr>
              <p14:xfrm>
                <a:off x="10136975" y="3723701"/>
                <a:ext cx="166320" cy="165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E5AD79-1CE3-A24B-AE94-C56B3CD43B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21495" y="3708221"/>
                  <a:ext cx="196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8E06CDD-FD0E-6147-A9DE-6B31036DC581}"/>
                    </a:ext>
                  </a:extLst>
                </p14:cNvPr>
                <p14:cNvContentPartPr/>
                <p14:nvPr/>
              </p14:nvContentPartPr>
              <p14:xfrm>
                <a:off x="10302935" y="3636581"/>
                <a:ext cx="153000" cy="25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8E06CDD-FD0E-6147-A9DE-6B31036DC58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87455" y="3621123"/>
                  <a:ext cx="183600" cy="2839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4C34322-EEE4-3445-992C-F4199C069E21}"/>
                    </a:ext>
                  </a:extLst>
                </p14:cNvPr>
                <p14:cNvContentPartPr/>
                <p14:nvPr/>
              </p14:nvContentPartPr>
              <p14:xfrm>
                <a:off x="10534415" y="3719381"/>
                <a:ext cx="209880" cy="131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4C34322-EEE4-3445-992C-F4199C069E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518962" y="3703901"/>
                  <a:ext cx="240428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58D1072-3A20-C248-9DD2-A6B37B556002}"/>
                    </a:ext>
                  </a:extLst>
                </p14:cNvPr>
                <p14:cNvContentPartPr/>
                <p14:nvPr/>
              </p14:nvContentPartPr>
              <p14:xfrm>
                <a:off x="10730975" y="3697781"/>
                <a:ext cx="148680" cy="166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58D1072-3A20-C248-9DD2-A6B37B55600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715532" y="3682301"/>
                  <a:ext cx="179206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93F9432-F921-A148-8A3B-82050BFCC286}"/>
                    </a:ext>
                  </a:extLst>
                </p14:cNvPr>
                <p14:cNvContentPartPr/>
                <p14:nvPr/>
              </p14:nvContentPartPr>
              <p14:xfrm>
                <a:off x="8836295" y="4116821"/>
                <a:ext cx="144000" cy="3628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93F9432-F921-A148-8A3B-82050BFCC28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20815" y="4101341"/>
                  <a:ext cx="174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CF1DD40-9461-C742-A770-4CD3CE9FFE73}"/>
                    </a:ext>
                  </a:extLst>
                </p14:cNvPr>
                <p14:cNvContentPartPr/>
                <p14:nvPr/>
              </p14:nvContentPartPr>
              <p14:xfrm>
                <a:off x="9010895" y="4151741"/>
                <a:ext cx="92160" cy="148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CF1DD40-9461-C742-A770-4CD3CE9FFE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995415" y="4136298"/>
                  <a:ext cx="122760" cy="1792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BADAFC8-EDE9-514E-BE18-CB39983A06CA}"/>
                    </a:ext>
                  </a:extLst>
                </p14:cNvPr>
                <p14:cNvContentPartPr/>
                <p14:nvPr/>
              </p14:nvContentPartPr>
              <p14:xfrm>
                <a:off x="9141575" y="4182341"/>
                <a:ext cx="26640" cy="105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BADAFC8-EDE9-514E-BE18-CB39983A06C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126095" y="4166861"/>
                  <a:ext cx="57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559B588-240D-DA4A-9418-D920B2232F14}"/>
                    </a:ext>
                  </a:extLst>
                </p14:cNvPr>
                <p14:cNvContentPartPr/>
                <p14:nvPr/>
              </p14:nvContentPartPr>
              <p14:xfrm>
                <a:off x="9137255" y="4095221"/>
                <a:ext cx="4680" cy="3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559B588-240D-DA4A-9418-D920B2232F1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21775" y="4079741"/>
                  <a:ext cx="35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54C7A3B-54BE-3E42-9C69-941594E8DF1F}"/>
                    </a:ext>
                  </a:extLst>
                </p14:cNvPr>
                <p14:cNvContentPartPr/>
                <p14:nvPr/>
              </p14:nvContentPartPr>
              <p14:xfrm>
                <a:off x="9181175" y="4143101"/>
                <a:ext cx="148680" cy="127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54C7A3B-54BE-3E42-9C69-941594E8DF1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65695" y="4127621"/>
                  <a:ext cx="179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E7DE163-8AF0-4147-87BB-F280838685C1}"/>
                    </a:ext>
                  </a:extLst>
                </p14:cNvPr>
                <p14:cNvContentPartPr/>
                <p14:nvPr/>
              </p14:nvContentPartPr>
              <p14:xfrm>
                <a:off x="9338135" y="4046981"/>
                <a:ext cx="122760" cy="2185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E7DE163-8AF0-4147-87BB-F280838685C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22609" y="4031526"/>
                  <a:ext cx="153450" cy="2490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1793D3C-EEAA-FD4F-AB79-484E3BF99B13}"/>
                    </a:ext>
                  </a:extLst>
                </p14:cNvPr>
                <p14:cNvContentPartPr/>
                <p14:nvPr/>
              </p14:nvContentPartPr>
              <p14:xfrm>
                <a:off x="9504095" y="4160381"/>
                <a:ext cx="26640" cy="9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1793D3C-EEAA-FD4F-AB79-484E3BF99B1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88615" y="4144840"/>
                  <a:ext cx="57240" cy="1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07E4BF5-9304-4F40-9B20-4A2F5EA87132}"/>
                    </a:ext>
                  </a:extLst>
                </p14:cNvPr>
                <p14:cNvContentPartPr/>
                <p14:nvPr/>
              </p14:nvContentPartPr>
              <p14:xfrm>
                <a:off x="9491135" y="4068581"/>
                <a:ext cx="26640" cy="30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07E4BF5-9304-4F40-9B20-4A2F5EA8713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75655" y="4053101"/>
                  <a:ext cx="57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6ED43E1-EFC9-FC4E-88A4-06968FBA9440}"/>
                    </a:ext>
                  </a:extLst>
                </p14:cNvPr>
                <p14:cNvContentPartPr/>
                <p14:nvPr/>
              </p14:nvContentPartPr>
              <p14:xfrm>
                <a:off x="9569615" y="4117181"/>
                <a:ext cx="135720" cy="152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6ED43E1-EFC9-FC4E-88A4-06968FBA944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54135" y="4101701"/>
                  <a:ext cx="166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1C24034-0325-1044-8F3A-540B2823FD5B}"/>
                    </a:ext>
                  </a:extLst>
                </p14:cNvPr>
                <p14:cNvContentPartPr/>
                <p14:nvPr/>
              </p14:nvContentPartPr>
              <p14:xfrm>
                <a:off x="9722255" y="4090541"/>
                <a:ext cx="170280" cy="358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1C24034-0325-1044-8F3A-540B2823FD5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706742" y="4075077"/>
                  <a:ext cx="200945" cy="3887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67263F-51E4-BC46-8E09-5794CD0AD966}"/>
                    </a:ext>
                  </a:extLst>
                </p14:cNvPr>
                <p14:cNvContentPartPr/>
                <p14:nvPr/>
              </p14:nvContentPartPr>
              <p14:xfrm>
                <a:off x="10036535" y="4020701"/>
                <a:ext cx="65880" cy="262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67263F-51E4-BC46-8E09-5794CD0AD96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21055" y="4005221"/>
                  <a:ext cx="96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CFBFF4-EAEC-E744-8B33-C115C4838AD1}"/>
                    </a:ext>
                  </a:extLst>
                </p14:cNvPr>
                <p14:cNvContentPartPr/>
                <p14:nvPr/>
              </p14:nvContentPartPr>
              <p14:xfrm>
                <a:off x="10180895" y="4086221"/>
                <a:ext cx="135720" cy="187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CFBFF4-EAEC-E744-8B33-C115C4838AD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165415" y="4070771"/>
                  <a:ext cx="166320" cy="218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53DA65D-AD43-B043-A295-EC4BC695304F}"/>
                    </a:ext>
                  </a:extLst>
                </p14:cNvPr>
                <p14:cNvContentPartPr/>
                <p14:nvPr/>
              </p14:nvContentPartPr>
              <p14:xfrm>
                <a:off x="10325255" y="4108541"/>
                <a:ext cx="187560" cy="1656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53DA65D-AD43-B043-A295-EC4BC695304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309775" y="4093095"/>
                  <a:ext cx="218160" cy="196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E68B203-E97F-6449-A5FE-94E8FAE92789}"/>
                    </a:ext>
                  </a:extLst>
                </p14:cNvPr>
                <p14:cNvContentPartPr/>
                <p14:nvPr/>
              </p14:nvContentPartPr>
              <p14:xfrm>
                <a:off x="10508135" y="4125461"/>
                <a:ext cx="127080" cy="135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E68B203-E97F-6449-A5FE-94E8FAE927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492611" y="4109940"/>
                  <a:ext cx="157767" cy="1664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EB2FC1A-2256-AE47-BA10-E950A830E36A}"/>
                    </a:ext>
                  </a:extLst>
                </p14:cNvPr>
                <p14:cNvContentPartPr/>
                <p14:nvPr/>
              </p14:nvContentPartPr>
              <p14:xfrm>
                <a:off x="10652135" y="4051301"/>
                <a:ext cx="140040" cy="214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EB2FC1A-2256-AE47-BA10-E950A830E36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636655" y="4035847"/>
                  <a:ext cx="170640" cy="2447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4ACBBD-8565-454B-9575-BACE8C925AB4}"/>
                    </a:ext>
                  </a:extLst>
                </p14:cNvPr>
                <p14:cNvContentPartPr/>
                <p14:nvPr/>
              </p14:nvContentPartPr>
              <p14:xfrm>
                <a:off x="10853015" y="4134101"/>
                <a:ext cx="30960" cy="92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4ACBBD-8565-454B-9575-BACE8C925AB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837535" y="4118560"/>
                  <a:ext cx="61560" cy="1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A3E6762-E674-A543-8E95-B9CC89E1579D}"/>
                    </a:ext>
                  </a:extLst>
                </p14:cNvPr>
                <p14:cNvContentPartPr/>
                <p14:nvPr/>
              </p14:nvContentPartPr>
              <p14:xfrm>
                <a:off x="10848695" y="4029341"/>
                <a:ext cx="9000" cy="30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A3E6762-E674-A543-8E95-B9CC89E1579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833215" y="4013861"/>
                  <a:ext cx="39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413D98-986B-2246-AAF6-B033C08BE878}"/>
                    </a:ext>
                  </a:extLst>
                </p14:cNvPr>
                <p14:cNvContentPartPr/>
                <p14:nvPr/>
              </p14:nvContentPartPr>
              <p14:xfrm>
                <a:off x="10944815" y="4121141"/>
                <a:ext cx="174960" cy="157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413D98-986B-2246-AAF6-B033C08BE87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929367" y="4105661"/>
                  <a:ext cx="205497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0B1595B-16D4-DA46-A4B4-1A6D0A7FF9D3}"/>
                    </a:ext>
                  </a:extLst>
                </p14:cNvPr>
                <p14:cNvContentPartPr/>
                <p14:nvPr/>
              </p14:nvContentPartPr>
              <p14:xfrm>
                <a:off x="11088815" y="4095221"/>
                <a:ext cx="196920" cy="375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0B1595B-16D4-DA46-A4B4-1A6D0A7FF9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073307" y="4079741"/>
                  <a:ext cx="227576" cy="40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099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B883-F037-3446-A23D-C2CB0A64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Planet gravitational field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0D9408-4F1A-9442-813B-79C5512F4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820958" y="1671951"/>
            <a:ext cx="2575368" cy="402272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DA0DBD1-B326-C947-8622-028EF849DAF0}"/>
              </a:ext>
            </a:extLst>
          </p:cNvPr>
          <p:cNvGrpSpPr/>
          <p:nvPr/>
        </p:nvGrpSpPr>
        <p:grpSpPr>
          <a:xfrm>
            <a:off x="5738200" y="1943261"/>
            <a:ext cx="2256120" cy="432019"/>
            <a:chOff x="5738200" y="1943261"/>
            <a:chExt cx="2256120" cy="4320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402CA70-3247-7A41-B3CC-93B0CDB6CA76}"/>
                    </a:ext>
                  </a:extLst>
                </p14:cNvPr>
                <p14:cNvContentPartPr/>
                <p14:nvPr/>
              </p14:nvContentPartPr>
              <p14:xfrm>
                <a:off x="5825761" y="1943261"/>
                <a:ext cx="101520" cy="340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402CA70-3247-7A41-B3CC-93B0CDB6CA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10281" y="1928141"/>
                  <a:ext cx="1317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F9C6FAA-5B2B-C649-A600-B56C70561AE7}"/>
                    </a:ext>
                  </a:extLst>
                </p14:cNvPr>
                <p14:cNvContentPartPr/>
                <p14:nvPr/>
              </p14:nvContentPartPr>
              <p14:xfrm>
                <a:off x="5904241" y="2131541"/>
                <a:ext cx="91800" cy="146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F9C6FAA-5B2B-C649-A600-B56C70561AE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89121" y="2116421"/>
                  <a:ext cx="122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711281-B638-5A48-BFFE-565D609E5736}"/>
                    </a:ext>
                  </a:extLst>
                </p14:cNvPr>
                <p14:cNvContentPartPr/>
                <p14:nvPr/>
              </p14:nvContentPartPr>
              <p14:xfrm>
                <a:off x="6027721" y="1993661"/>
                <a:ext cx="37080" cy="28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711281-B638-5A48-BFFE-565D609E57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12601" y="1978541"/>
                  <a:ext cx="67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AE0F81-5509-0B49-AADF-D80D31E63AA2}"/>
                    </a:ext>
                  </a:extLst>
                </p14:cNvPr>
                <p14:cNvContentPartPr/>
                <p14:nvPr/>
              </p14:nvContentPartPr>
              <p14:xfrm>
                <a:off x="5995681" y="2154581"/>
                <a:ext cx="138240" cy="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AE0F81-5509-0B49-AADF-D80D31E63A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80561" y="2139461"/>
                  <a:ext cx="168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EBEF3C-B08B-DC48-BE85-876019D292D1}"/>
                    </a:ext>
                  </a:extLst>
                </p14:cNvPr>
                <p14:cNvContentPartPr/>
                <p14:nvPr/>
              </p14:nvContentPartPr>
              <p14:xfrm>
                <a:off x="6124201" y="2094821"/>
                <a:ext cx="124560" cy="142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EBEF3C-B08B-DC48-BE85-876019D292D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09081" y="2079701"/>
                  <a:ext cx="154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27EB731-3911-684C-969E-34B3135B121B}"/>
                    </a:ext>
                  </a:extLst>
                </p14:cNvPr>
                <p14:cNvContentPartPr/>
                <p14:nvPr/>
              </p14:nvContentPartPr>
              <p14:xfrm>
                <a:off x="6220681" y="2117861"/>
                <a:ext cx="119880" cy="13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27EB731-3911-684C-969E-34B3135B121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205561" y="2102741"/>
                  <a:ext cx="150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D20AE8-0928-044E-80AC-BB8EC517BABE}"/>
                    </a:ext>
                  </a:extLst>
                </p14:cNvPr>
                <p14:cNvContentPartPr/>
                <p14:nvPr/>
              </p14:nvContentPartPr>
              <p14:xfrm>
                <a:off x="6386281" y="2007701"/>
                <a:ext cx="23400" cy="23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D20AE8-0928-044E-80AC-BB8EC517BA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370801" y="1992221"/>
                  <a:ext cx="54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1DC753-261D-6B4A-9C19-E6283D8B9799}"/>
                    </a:ext>
                  </a:extLst>
                </p14:cNvPr>
                <p14:cNvContentPartPr/>
                <p14:nvPr/>
              </p14:nvContentPartPr>
              <p14:xfrm>
                <a:off x="6367921" y="2140901"/>
                <a:ext cx="151920" cy="83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1DC753-261D-6B4A-9C19-E6283D8B97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352441" y="2125781"/>
                  <a:ext cx="182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081C82E-F82B-0E41-B248-614F67F6C8B0}"/>
                    </a:ext>
                  </a:extLst>
                </p14:cNvPr>
                <p14:cNvContentPartPr/>
                <p14:nvPr/>
              </p14:nvContentPartPr>
              <p14:xfrm>
                <a:off x="6487081" y="2067461"/>
                <a:ext cx="14040" cy="28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081C82E-F82B-0E41-B248-614F67F6C8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71961" y="2051981"/>
                  <a:ext cx="4464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FF52600-8612-3A4E-ACCA-7B592415720C}"/>
                    </a:ext>
                  </a:extLst>
                </p14:cNvPr>
                <p14:cNvContentPartPr/>
                <p14:nvPr/>
              </p14:nvContentPartPr>
              <p14:xfrm>
                <a:off x="6546841" y="1966301"/>
                <a:ext cx="239400" cy="25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FF52600-8612-3A4E-ACCA-7B592415720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31721" y="1951181"/>
                  <a:ext cx="2696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24B5971-51B2-3E46-8658-0724229B9E4B}"/>
                    </a:ext>
                  </a:extLst>
                </p14:cNvPr>
                <p14:cNvContentPartPr/>
                <p14:nvPr/>
              </p14:nvContentPartPr>
              <p14:xfrm>
                <a:off x="6992521" y="2071781"/>
                <a:ext cx="128520" cy="13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24B5971-51B2-3E46-8658-0724229B9E4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77401" y="2056661"/>
                  <a:ext cx="1591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35ED9D5-77BB-C142-B27F-A30146BE1650}"/>
                    </a:ext>
                  </a:extLst>
                </p14:cNvPr>
                <p14:cNvContentPartPr/>
                <p14:nvPr/>
              </p14:nvContentPartPr>
              <p14:xfrm>
                <a:off x="7158121" y="2049101"/>
                <a:ext cx="115200" cy="266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35ED9D5-77BB-C142-B27F-A30146BE165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142641" y="2033621"/>
                  <a:ext cx="1458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E95703-2477-E74E-99E8-EF0CAEBBABAF}"/>
                    </a:ext>
                  </a:extLst>
                </p14:cNvPr>
                <p14:cNvContentPartPr/>
                <p14:nvPr/>
              </p14:nvContentPartPr>
              <p14:xfrm>
                <a:off x="7332753" y="1945781"/>
                <a:ext cx="14040" cy="289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E95703-2477-E74E-99E8-EF0CAEBBAB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17273" y="1930661"/>
                  <a:ext cx="44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19D55E8-31C8-0C44-BE96-913B954A93F3}"/>
                    </a:ext>
                  </a:extLst>
                </p14:cNvPr>
                <p14:cNvContentPartPr/>
                <p14:nvPr/>
              </p14:nvContentPartPr>
              <p14:xfrm>
                <a:off x="7286673" y="2090141"/>
                <a:ext cx="165600" cy="14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19D55E8-31C8-0C44-BE96-913B954A93F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71553" y="2075021"/>
                  <a:ext cx="1962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694A2B-857C-C646-A3D9-19D860392261}"/>
                    </a:ext>
                  </a:extLst>
                </p14:cNvPr>
                <p14:cNvContentPartPr/>
                <p14:nvPr/>
              </p14:nvContentPartPr>
              <p14:xfrm>
                <a:off x="7456593" y="2099501"/>
                <a:ext cx="5040" cy="78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694A2B-857C-C646-A3D9-19D8603922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41473" y="2084381"/>
                  <a:ext cx="35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AEC02ED-72F8-D645-9431-50F1112EB8F9}"/>
                    </a:ext>
                  </a:extLst>
                </p14:cNvPr>
                <p14:cNvContentPartPr/>
                <p14:nvPr/>
              </p14:nvContentPartPr>
              <p14:xfrm>
                <a:off x="7461273" y="2012381"/>
                <a:ext cx="5040" cy="28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AEC02ED-72F8-D645-9431-50F1112EB8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446153" y="1996901"/>
                  <a:ext cx="352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96FC50-1101-0444-B1ED-C4573D9B2D70}"/>
                    </a:ext>
                  </a:extLst>
                </p14:cNvPr>
                <p14:cNvContentPartPr/>
                <p14:nvPr/>
              </p14:nvContentPartPr>
              <p14:xfrm>
                <a:off x="7511673" y="2076461"/>
                <a:ext cx="105480" cy="123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96FC50-1101-0444-B1ED-C4573D9B2D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96553" y="2061341"/>
                  <a:ext cx="1360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CBDE2F6-470E-8F40-9448-F29389C0C3F1}"/>
                    </a:ext>
                  </a:extLst>
                </p14:cNvPr>
                <p14:cNvContentPartPr/>
                <p14:nvPr/>
              </p14:nvContentPartPr>
              <p14:xfrm>
                <a:off x="7622193" y="2085821"/>
                <a:ext cx="128880" cy="106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CBDE2F6-470E-8F40-9448-F29389C0C3F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06713" y="2070341"/>
                  <a:ext cx="159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7050290-6F7C-4349-9934-F4569E3C9840}"/>
                    </a:ext>
                  </a:extLst>
                </p14:cNvPr>
                <p14:cNvContentPartPr/>
                <p14:nvPr/>
              </p14:nvContentPartPr>
              <p14:xfrm>
                <a:off x="7815153" y="2049101"/>
                <a:ext cx="96840" cy="142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7050290-6F7C-4349-9934-F4569E3C984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99673" y="2033621"/>
                  <a:ext cx="127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96A13FD-977B-A64E-A9B7-5CBB18920054}"/>
                    </a:ext>
                  </a:extLst>
                </p14:cNvPr>
                <p14:cNvContentPartPr/>
                <p14:nvPr/>
              </p14:nvContentPartPr>
              <p14:xfrm>
                <a:off x="5738200" y="2306160"/>
                <a:ext cx="2256120" cy="6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96A13FD-977B-A64E-A9B7-5CBB189200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23080" y="2291040"/>
                  <a:ext cx="22867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5C3CF12-B3D3-C543-9DB7-8A74F219AFAD}"/>
                  </a:ext>
                </a:extLst>
              </p14:cNvPr>
              <p14:cNvContentPartPr/>
              <p14:nvPr/>
            </p14:nvContentPartPr>
            <p14:xfrm>
              <a:off x="5506035" y="3081135"/>
              <a:ext cx="2764800" cy="9608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5C3CF12-B3D3-C543-9DB7-8A74F219AFA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90915" y="3066015"/>
                <a:ext cx="279540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A5A34D0-8FE8-D14E-8DCB-0D807A626CC1}"/>
                  </a:ext>
                </a:extLst>
              </p14:cNvPr>
              <p14:cNvContentPartPr/>
              <p14:nvPr/>
            </p14:nvContentPartPr>
            <p14:xfrm>
              <a:off x="6220681" y="4885513"/>
              <a:ext cx="3847680" cy="1227239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A5A34D0-8FE8-D14E-8DCB-0D807A626C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205561" y="4870033"/>
                <a:ext cx="3878280" cy="1257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CDAAAC8-3A61-BC47-95D2-370BB93A467F}"/>
                  </a:ext>
                </a:extLst>
              </p14:cNvPr>
              <p14:cNvContentPartPr/>
              <p14:nvPr/>
            </p14:nvContentPartPr>
            <p14:xfrm>
              <a:off x="8911106" y="3194518"/>
              <a:ext cx="3120480" cy="12272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CDAAAC8-3A61-BC47-95D2-370BB93A467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95986" y="3179398"/>
                <a:ext cx="3151080" cy="12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013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3CD41278-E538-43A8-8E58-FAD1C638E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77" y="1262521"/>
            <a:ext cx="4754990" cy="4333899"/>
          </a:xfrm>
          <a:prstGeom prst="rect">
            <a:avLst/>
          </a:prstGeom>
        </p:spPr>
      </p:pic>
      <p:pic>
        <p:nvPicPr>
          <p:cNvPr id="6" name="Picture 6" descr="A picture containing light, sitting, air, bird&#10;&#10;Description automatically generated">
            <a:extLst>
              <a:ext uri="{FF2B5EF4-FFF2-40B4-BE49-F238E27FC236}">
                <a16:creationId xmlns:a16="http://schemas.microsoft.com/office/drawing/2014/main" id="{D1DEF16F-4437-447A-BD02-6D8E5D3B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21" y="1223820"/>
            <a:ext cx="4969041" cy="433014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462A26D-FC35-EF46-BD7C-C65C17606411}"/>
              </a:ext>
            </a:extLst>
          </p:cNvPr>
          <p:cNvGrpSpPr/>
          <p:nvPr/>
        </p:nvGrpSpPr>
        <p:grpSpPr>
          <a:xfrm>
            <a:off x="5402180" y="3018947"/>
            <a:ext cx="1090080" cy="610209"/>
            <a:chOff x="5402180" y="3018947"/>
            <a:chExt cx="1090080" cy="61020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D41C26-9058-1048-8CA8-4A4393482BAF}"/>
                    </a:ext>
                  </a:extLst>
                </p14:cNvPr>
                <p14:cNvContentPartPr/>
                <p14:nvPr/>
              </p14:nvContentPartPr>
              <p14:xfrm>
                <a:off x="5402180" y="3201137"/>
                <a:ext cx="778680" cy="44366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D41C26-9058-1048-8CA8-4A4393482BA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87060" y="3185988"/>
                  <a:ext cx="808920" cy="75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306468-248B-EF48-9092-E3CF27AE324E}"/>
                    </a:ext>
                  </a:extLst>
                </p14:cNvPr>
                <p14:cNvContentPartPr/>
                <p14:nvPr/>
              </p14:nvContentPartPr>
              <p14:xfrm>
                <a:off x="5483180" y="3490604"/>
                <a:ext cx="635400" cy="25456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306468-248B-EF48-9092-E3CF27AE324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68060" y="3475187"/>
                  <a:ext cx="666000" cy="559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BDEA02-26AA-774C-B36F-12D76ED7B649}"/>
                    </a:ext>
                  </a:extLst>
                </p14:cNvPr>
                <p14:cNvContentPartPr/>
                <p14:nvPr/>
              </p14:nvContentPartPr>
              <p14:xfrm>
                <a:off x="6012380" y="3018947"/>
                <a:ext cx="479880" cy="610209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BDEA02-26AA-774C-B36F-12D76ED7B6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96900" y="3003467"/>
                  <a:ext cx="510120" cy="64080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32ED6A-B94E-F540-B337-9006F021AB30}"/>
              </a:ext>
            </a:extLst>
          </p:cNvPr>
          <p:cNvGrpSpPr/>
          <p:nvPr/>
        </p:nvGrpSpPr>
        <p:grpSpPr>
          <a:xfrm>
            <a:off x="1362331" y="5644417"/>
            <a:ext cx="1083960" cy="519120"/>
            <a:chOff x="1362331" y="5644417"/>
            <a:chExt cx="108396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3605FE-D1B0-2A45-B716-A76A6220B4F4}"/>
                    </a:ext>
                  </a:extLst>
                </p14:cNvPr>
                <p14:cNvContentPartPr/>
                <p14:nvPr/>
              </p14:nvContentPartPr>
              <p14:xfrm>
                <a:off x="1410931" y="5659537"/>
                <a:ext cx="121680" cy="291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3605FE-D1B0-2A45-B716-A76A6220B4F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5811" y="5644417"/>
                  <a:ext cx="152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F9F744-A941-D642-940C-56A0AFF0F2D2}"/>
                    </a:ext>
                  </a:extLst>
                </p14:cNvPr>
                <p14:cNvContentPartPr/>
                <p14:nvPr/>
              </p14:nvContentPartPr>
              <p14:xfrm>
                <a:off x="1362331" y="5644417"/>
                <a:ext cx="85320" cy="882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F9F744-A941-D642-940C-56A0AFF0F2D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7211" y="5629297"/>
                  <a:ext cx="115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07D5737-3F25-754A-9D70-94E0F7257ADE}"/>
                    </a:ext>
                  </a:extLst>
                </p14:cNvPr>
                <p14:cNvContentPartPr/>
                <p14:nvPr/>
              </p14:nvContentPartPr>
              <p14:xfrm>
                <a:off x="1582651" y="5842057"/>
                <a:ext cx="126000" cy="215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07D5737-3F25-754A-9D70-94E0F7257A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67531" y="5826937"/>
                  <a:ext cx="156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B8F6B1E-81D0-9948-A475-C47F3F764049}"/>
                    </a:ext>
                  </a:extLst>
                </p14:cNvPr>
                <p14:cNvContentPartPr/>
                <p14:nvPr/>
              </p14:nvContentPartPr>
              <p14:xfrm>
                <a:off x="1708291" y="5865817"/>
                <a:ext cx="185400" cy="200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B8F6B1E-81D0-9948-A475-C47F3F7640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93171" y="5850697"/>
                  <a:ext cx="2160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88285BD-CAB8-2B4F-837A-28EEC15DCE19}"/>
                    </a:ext>
                  </a:extLst>
                </p14:cNvPr>
                <p14:cNvContentPartPr/>
                <p14:nvPr/>
              </p14:nvContentPartPr>
              <p14:xfrm>
                <a:off x="1875331" y="5847817"/>
                <a:ext cx="112680" cy="212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88285BD-CAB8-2B4F-837A-28EEC15DCE1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60211" y="5832337"/>
                  <a:ext cx="143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544BFB-30AC-1541-BA18-2545689B9938}"/>
                    </a:ext>
                  </a:extLst>
                </p14:cNvPr>
                <p14:cNvContentPartPr/>
                <p14:nvPr/>
              </p14:nvContentPartPr>
              <p14:xfrm>
                <a:off x="2117971" y="5972017"/>
                <a:ext cx="103680" cy="1915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544BFB-30AC-1541-BA18-2545689B99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02851" y="5956897"/>
                  <a:ext cx="133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27BDBD-48E7-414E-B5CE-B04FEB332846}"/>
                    </a:ext>
                  </a:extLst>
                </p14:cNvPr>
                <p14:cNvContentPartPr/>
                <p14:nvPr/>
              </p14:nvContentPartPr>
              <p14:xfrm>
                <a:off x="2202931" y="5938897"/>
                <a:ext cx="124920" cy="136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27BDBD-48E7-414E-B5CE-B04FEB33284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87811" y="5923417"/>
                  <a:ext cx="155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44C3B3-1427-6B49-8A6E-48CA66790152}"/>
                    </a:ext>
                  </a:extLst>
                </p14:cNvPr>
                <p14:cNvContentPartPr/>
                <p14:nvPr/>
              </p14:nvContentPartPr>
              <p14:xfrm>
                <a:off x="2309131" y="5878057"/>
                <a:ext cx="18720" cy="167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44C3B3-1427-6B49-8A6E-48CA667901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4011" y="5862937"/>
                  <a:ext cx="489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E53DC5F-7035-9546-9EE0-1E3F8B0360F9}"/>
                    </a:ext>
                  </a:extLst>
                </p14:cNvPr>
                <p14:cNvContentPartPr/>
                <p14:nvPr/>
              </p14:nvContentPartPr>
              <p14:xfrm>
                <a:off x="2273131" y="5960137"/>
                <a:ext cx="173160" cy="112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E53DC5F-7035-9546-9EE0-1E3F8B0360F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58011" y="5944657"/>
                  <a:ext cx="2034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B567077-F2ED-B24F-8A6E-9DC8DD9BDDB9}"/>
              </a:ext>
            </a:extLst>
          </p:cNvPr>
          <p:cNvGrpSpPr/>
          <p:nvPr/>
        </p:nvGrpSpPr>
        <p:grpSpPr>
          <a:xfrm>
            <a:off x="2664451" y="5865817"/>
            <a:ext cx="2206440" cy="307080"/>
            <a:chOff x="2664451" y="5865817"/>
            <a:chExt cx="2206440" cy="30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D3DC007-587B-9146-860B-91D324D0C028}"/>
                    </a:ext>
                  </a:extLst>
                </p14:cNvPr>
                <p14:cNvContentPartPr/>
                <p14:nvPr/>
              </p14:nvContentPartPr>
              <p14:xfrm>
                <a:off x="2664451" y="5954017"/>
                <a:ext cx="88200" cy="133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D3DC007-587B-9146-860B-91D324D0C0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8971" y="5938897"/>
                  <a:ext cx="1188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07BAF1B-6D21-E542-ACB4-49079A724A32}"/>
                    </a:ext>
                  </a:extLst>
                </p14:cNvPr>
                <p14:cNvContentPartPr/>
                <p14:nvPr/>
              </p14:nvContentPartPr>
              <p14:xfrm>
                <a:off x="2758411" y="5890297"/>
                <a:ext cx="24480" cy="155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07BAF1B-6D21-E542-ACB4-49079A724A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43291" y="5875177"/>
                  <a:ext cx="5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DC973CE-E78A-B449-971A-414DE99246EB}"/>
                    </a:ext>
                  </a:extLst>
                </p14:cNvPr>
                <p14:cNvContentPartPr/>
                <p14:nvPr/>
              </p14:nvContentPartPr>
              <p14:xfrm>
                <a:off x="2731051" y="5975257"/>
                <a:ext cx="231120" cy="97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DC973CE-E78A-B449-971A-414DE99246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15931" y="5960137"/>
                  <a:ext cx="261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FAD0363-943C-7245-BFFB-5016128EDF05}"/>
                    </a:ext>
                  </a:extLst>
                </p14:cNvPr>
                <p14:cNvContentPartPr/>
                <p14:nvPr/>
              </p14:nvContentPartPr>
              <p14:xfrm>
                <a:off x="2955691" y="5865817"/>
                <a:ext cx="227880" cy="212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AD0363-943C-7245-BFFB-5016128EDF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40571" y="5850697"/>
                  <a:ext cx="258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2AA409E-92D7-2147-93F8-AB6F494A1933}"/>
                    </a:ext>
                  </a:extLst>
                </p14:cNvPr>
                <p14:cNvContentPartPr/>
                <p14:nvPr/>
              </p14:nvContentPartPr>
              <p14:xfrm>
                <a:off x="3280411" y="5981377"/>
                <a:ext cx="179280" cy="1004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2AA409E-92D7-2147-93F8-AB6F494A193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265291" y="5965897"/>
                  <a:ext cx="2098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C34537D-4140-8247-8621-042B0B629002}"/>
                    </a:ext>
                  </a:extLst>
                </p14:cNvPr>
                <p14:cNvContentPartPr/>
                <p14:nvPr/>
              </p14:nvContentPartPr>
              <p14:xfrm>
                <a:off x="3456451" y="5878057"/>
                <a:ext cx="130680" cy="185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C34537D-4140-8247-8621-042B0B62900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40971" y="5862937"/>
                  <a:ext cx="1612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A09FFA9-ADEA-1D49-B2CB-6AB8B84C60DE}"/>
                    </a:ext>
                  </a:extLst>
                </p14:cNvPr>
                <p14:cNvContentPartPr/>
                <p14:nvPr/>
              </p14:nvContentPartPr>
              <p14:xfrm>
                <a:off x="3605131" y="6008737"/>
                <a:ext cx="15480" cy="66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A09FFA9-ADEA-1D49-B2CB-6AB8B84C60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90011" y="5993257"/>
                  <a:ext cx="46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3430CB6-1FEA-3444-9AC6-4BF8BA68F191}"/>
                    </a:ext>
                  </a:extLst>
                </p14:cNvPr>
                <p14:cNvContentPartPr/>
                <p14:nvPr/>
              </p14:nvContentPartPr>
              <p14:xfrm>
                <a:off x="3586771" y="5954017"/>
                <a:ext cx="18720" cy="64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3430CB6-1FEA-3444-9AC6-4BF8BA68F1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71651" y="5938897"/>
                  <a:ext cx="48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91E9B6-F926-BB43-9F92-243F931E924E}"/>
                    </a:ext>
                  </a:extLst>
                </p14:cNvPr>
                <p14:cNvContentPartPr/>
                <p14:nvPr/>
              </p14:nvContentPartPr>
              <p14:xfrm>
                <a:off x="3626371" y="5981377"/>
                <a:ext cx="112680" cy="1062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91E9B6-F926-BB43-9F92-243F931E924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1251" y="5965897"/>
                  <a:ext cx="1432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84B9018-2D80-E641-9C6D-0D8E0D41BA35}"/>
                    </a:ext>
                  </a:extLst>
                </p14:cNvPr>
                <p14:cNvContentPartPr/>
                <p14:nvPr/>
              </p14:nvContentPartPr>
              <p14:xfrm>
                <a:off x="3726451" y="5908297"/>
                <a:ext cx="115560" cy="151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84B9018-2D80-E641-9C6D-0D8E0D41BA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11331" y="5893177"/>
                  <a:ext cx="1461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1D65CD3-BAD3-B74D-BA92-7CF101F6C92D}"/>
                    </a:ext>
                  </a:extLst>
                </p14:cNvPr>
                <p14:cNvContentPartPr/>
                <p14:nvPr/>
              </p14:nvContentPartPr>
              <p14:xfrm>
                <a:off x="3905371" y="5975257"/>
                <a:ext cx="24480" cy="94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1D65CD3-BAD3-B74D-BA92-7CF101F6C9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90251" y="5960137"/>
                  <a:ext cx="550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4D7E1AB-6B50-D844-90D3-527A1DA623BA}"/>
                    </a:ext>
                  </a:extLst>
                </p14:cNvPr>
                <p14:cNvContentPartPr/>
                <p14:nvPr/>
              </p14:nvContentPartPr>
              <p14:xfrm>
                <a:off x="3887371" y="5902897"/>
                <a:ext cx="9360" cy="61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4D7E1AB-6B50-D844-90D3-527A1DA623B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72251" y="5887417"/>
                  <a:ext cx="399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AB08E5-8ACA-4545-845F-D489F09CBD3D}"/>
                    </a:ext>
                  </a:extLst>
                </p14:cNvPr>
                <p14:cNvContentPartPr/>
                <p14:nvPr/>
              </p14:nvContentPartPr>
              <p14:xfrm>
                <a:off x="3954331" y="5938897"/>
                <a:ext cx="84960" cy="106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AB08E5-8ACA-4545-845F-D489F09CBD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39211" y="5923417"/>
                  <a:ext cx="115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CF2EFCE-8D87-094C-96FE-2176E8100B54}"/>
                    </a:ext>
                  </a:extLst>
                </p14:cNvPr>
                <p14:cNvContentPartPr/>
                <p14:nvPr/>
              </p14:nvContentPartPr>
              <p14:xfrm>
                <a:off x="4090771" y="5956897"/>
                <a:ext cx="124920" cy="100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CF2EFCE-8D87-094C-96FE-2176E8100B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75291" y="5941777"/>
                  <a:ext cx="155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D23532-FB4D-9B43-94AC-F0B0E26D88A8}"/>
                    </a:ext>
                  </a:extLst>
                </p14:cNvPr>
                <p14:cNvContentPartPr/>
                <p14:nvPr/>
              </p14:nvContentPartPr>
              <p14:xfrm>
                <a:off x="4212091" y="5975257"/>
                <a:ext cx="70200" cy="85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D23532-FB4D-9B43-94AC-F0B0E26D88A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96611" y="5960137"/>
                  <a:ext cx="100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540D52-46FD-644A-A38D-0C87B86D1FC3}"/>
                    </a:ext>
                  </a:extLst>
                </p14:cNvPr>
                <p14:cNvContentPartPr/>
                <p14:nvPr/>
              </p14:nvContentPartPr>
              <p14:xfrm>
                <a:off x="4288051" y="5981377"/>
                <a:ext cx="103680" cy="853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540D52-46FD-644A-A38D-0C87B86D1FC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72571" y="5965897"/>
                  <a:ext cx="133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FC4BEE7-4BA2-624D-BEA1-6A8A24FFA01D}"/>
                    </a:ext>
                  </a:extLst>
                </p14:cNvPr>
                <p14:cNvContentPartPr/>
                <p14:nvPr/>
              </p14:nvContentPartPr>
              <p14:xfrm>
                <a:off x="4394611" y="5961577"/>
                <a:ext cx="63720" cy="93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FC4BEE7-4BA2-624D-BEA1-6A8A24FFA01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79131" y="5946097"/>
                  <a:ext cx="94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04B8718-917E-AD4C-9690-579449CE65A1}"/>
                    </a:ext>
                  </a:extLst>
                </p14:cNvPr>
                <p14:cNvContentPartPr/>
                <p14:nvPr/>
              </p14:nvContentPartPr>
              <p14:xfrm>
                <a:off x="4479571" y="5972017"/>
                <a:ext cx="91080" cy="1825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04B8718-917E-AD4C-9690-579449CE65A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64091" y="5956897"/>
                  <a:ext cx="121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5178A83-E6FA-B641-857C-4307C91C1A75}"/>
                    </a:ext>
                  </a:extLst>
                </p14:cNvPr>
                <p14:cNvContentPartPr/>
                <p14:nvPr/>
              </p14:nvContentPartPr>
              <p14:xfrm>
                <a:off x="4600531" y="5984257"/>
                <a:ext cx="15480" cy="702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5178A83-E6FA-B641-857C-4307C91C1A7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85411" y="5969137"/>
                  <a:ext cx="460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1E66CA-4250-7D41-9EDA-05621F0C7F6E}"/>
                    </a:ext>
                  </a:extLst>
                </p14:cNvPr>
                <p14:cNvContentPartPr/>
                <p14:nvPr/>
              </p14:nvContentPartPr>
              <p14:xfrm>
                <a:off x="4582171" y="5914417"/>
                <a:ext cx="12600" cy="32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1E66CA-4250-7D41-9EDA-05621F0C7F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67051" y="5899297"/>
                  <a:ext cx="42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2C2D462-C584-A245-B0DE-5EA481D0CEFB}"/>
                    </a:ext>
                  </a:extLst>
                </p14:cNvPr>
                <p14:cNvContentPartPr/>
                <p14:nvPr/>
              </p14:nvContentPartPr>
              <p14:xfrm>
                <a:off x="4649131" y="5956897"/>
                <a:ext cx="109440" cy="76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2C2D462-C584-A245-B0DE-5EA481D0CE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33651" y="5941777"/>
                  <a:ext cx="1400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F329E7D-656B-754A-B864-3A2FF72E5B13}"/>
                    </a:ext>
                  </a:extLst>
                </p14:cNvPr>
                <p14:cNvContentPartPr/>
                <p14:nvPr/>
              </p14:nvContentPartPr>
              <p14:xfrm>
                <a:off x="4752091" y="5947897"/>
                <a:ext cx="118800" cy="225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F329E7D-656B-754A-B864-3A2FF72E5B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36971" y="5932777"/>
                  <a:ext cx="149040" cy="25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7E56FDB-02E0-524C-9ED3-49F8C703953C}"/>
                  </a:ext>
                </a:extLst>
              </p14:cNvPr>
              <p14:cNvContentPartPr/>
              <p14:nvPr/>
            </p14:nvContentPartPr>
            <p14:xfrm>
              <a:off x="7222430" y="5614177"/>
              <a:ext cx="182520" cy="297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7E56FDB-02E0-524C-9ED3-49F8C703953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7310" y="5598697"/>
                <a:ext cx="21312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92933D3-5486-7643-B4D7-EC3C90F64E27}"/>
                  </a:ext>
                </a:extLst>
              </p14:cNvPr>
              <p14:cNvContentPartPr/>
              <p14:nvPr/>
            </p14:nvContentPartPr>
            <p14:xfrm>
              <a:off x="7179950" y="5604817"/>
              <a:ext cx="100440" cy="763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92933D3-5486-7643-B4D7-EC3C90F64E2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64830" y="5589697"/>
                <a:ext cx="131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8876BE21-1E66-1142-B950-93501D3F280E}"/>
                  </a:ext>
                </a:extLst>
              </p14:cNvPr>
              <p14:cNvContentPartPr/>
              <p14:nvPr/>
            </p14:nvContentPartPr>
            <p14:xfrm>
              <a:off x="7456070" y="5786977"/>
              <a:ext cx="133560" cy="2217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8876BE21-1E66-1142-B950-93501D3F28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40950" y="5771857"/>
                <a:ext cx="16416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CC6BB97B-ED77-034D-900A-8074A823D438}"/>
                  </a:ext>
                </a:extLst>
              </p14:cNvPr>
              <p14:cNvContentPartPr/>
              <p14:nvPr/>
            </p14:nvContentPartPr>
            <p14:xfrm>
              <a:off x="7592870" y="5767177"/>
              <a:ext cx="252360" cy="229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CC6BB97B-ED77-034D-900A-8074A823D43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77390" y="5752057"/>
                <a:ext cx="282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5118C42-02BF-A343-BA92-F985F8C643BC}"/>
                  </a:ext>
                </a:extLst>
              </p14:cNvPr>
              <p14:cNvContentPartPr/>
              <p14:nvPr/>
            </p14:nvContentPartPr>
            <p14:xfrm>
              <a:off x="8038821" y="5821532"/>
              <a:ext cx="125640" cy="1371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5118C42-02BF-A343-BA92-F985F8C643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23341" y="5806412"/>
                <a:ext cx="1562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B2D6212-3318-5C41-97BE-96E2E0C23C90}"/>
                  </a:ext>
                </a:extLst>
              </p14:cNvPr>
              <p14:cNvContentPartPr/>
              <p14:nvPr/>
            </p14:nvContentPartPr>
            <p14:xfrm>
              <a:off x="8181381" y="5850332"/>
              <a:ext cx="134280" cy="1000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B2D6212-3318-5C41-97BE-96E2E0C23C9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65901" y="5834852"/>
                <a:ext cx="1648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B29EAD9-F70C-094F-A539-485D55C9CA43}"/>
                  </a:ext>
                </a:extLst>
              </p14:cNvPr>
              <p14:cNvContentPartPr/>
              <p14:nvPr/>
            </p14:nvContentPartPr>
            <p14:xfrm>
              <a:off x="8300901" y="5876252"/>
              <a:ext cx="100080" cy="597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B29EAD9-F70C-094F-A539-485D55C9CA4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285781" y="5860772"/>
                <a:ext cx="13068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9F07DDC-49C9-C045-AB3F-0F6C3E1FB00C}"/>
              </a:ext>
            </a:extLst>
          </p:cNvPr>
          <p:cNvGrpSpPr/>
          <p:nvPr/>
        </p:nvGrpSpPr>
        <p:grpSpPr>
          <a:xfrm>
            <a:off x="8583141" y="5802812"/>
            <a:ext cx="972000" cy="193320"/>
            <a:chOff x="8583141" y="5802812"/>
            <a:chExt cx="972000" cy="19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E2D929C-8C88-C244-BB3F-3C19ECAB9D76}"/>
                    </a:ext>
                  </a:extLst>
                </p14:cNvPr>
                <p14:cNvContentPartPr/>
                <p14:nvPr/>
              </p14:nvContentPartPr>
              <p14:xfrm>
                <a:off x="8583141" y="5881652"/>
                <a:ext cx="188280" cy="94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E2D929C-8C88-C244-BB3F-3C19ECAB9D7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567661" y="5866172"/>
                  <a:ext cx="218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003C38-CCBB-6C44-A81C-37130BF4DCFC}"/>
                    </a:ext>
                  </a:extLst>
                </p14:cNvPr>
                <p14:cNvContentPartPr/>
                <p14:nvPr/>
              </p14:nvContentPartPr>
              <p14:xfrm>
                <a:off x="8779701" y="5892812"/>
                <a:ext cx="65880" cy="99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003C38-CCBB-6C44-A81C-37130BF4DC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64581" y="5877692"/>
                  <a:ext cx="96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90B5B16-90B9-FC4F-8333-56156F843E16}"/>
                    </a:ext>
                  </a:extLst>
                </p14:cNvPr>
                <p14:cNvContentPartPr/>
                <p14:nvPr/>
              </p14:nvContentPartPr>
              <p14:xfrm>
                <a:off x="8842341" y="5879132"/>
                <a:ext cx="88560" cy="856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90B5B16-90B9-FC4F-8333-56156F843E1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27221" y="5863652"/>
                  <a:ext cx="119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2975406-2730-2B48-ADE8-6F7EE535E3AF}"/>
                    </a:ext>
                  </a:extLst>
                </p14:cNvPr>
                <p14:cNvContentPartPr/>
                <p14:nvPr/>
              </p14:nvContentPartPr>
              <p14:xfrm>
                <a:off x="8936301" y="5889932"/>
                <a:ext cx="88560" cy="100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2975406-2730-2B48-ADE8-6F7EE535E3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1181" y="5874812"/>
                  <a:ext cx="119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46CD749-CD3A-BE4E-8FE2-C0B15CF16ACB}"/>
                    </a:ext>
                  </a:extLst>
                </p14:cNvPr>
                <p14:cNvContentPartPr/>
                <p14:nvPr/>
              </p14:nvContentPartPr>
              <p14:xfrm>
                <a:off x="9164541" y="5802812"/>
                <a:ext cx="63000" cy="1933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46CD749-CD3A-BE4E-8FE2-C0B15CF16AC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49061" y="5787332"/>
                  <a:ext cx="93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789181D-E625-A240-9308-43742B4C2BCE}"/>
                    </a:ext>
                  </a:extLst>
                </p14:cNvPr>
                <p14:cNvContentPartPr/>
                <p14:nvPr/>
              </p14:nvContentPartPr>
              <p14:xfrm>
                <a:off x="9141501" y="5898572"/>
                <a:ext cx="188280" cy="630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789181D-E625-A240-9308-43742B4C2B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26381" y="5883452"/>
                  <a:ext cx="218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403BF16-0ED7-0540-AA76-DF6A06A6A795}"/>
                    </a:ext>
                  </a:extLst>
                </p14:cNvPr>
                <p14:cNvContentPartPr/>
                <p14:nvPr/>
              </p14:nvContentPartPr>
              <p14:xfrm>
                <a:off x="9324021" y="5915852"/>
                <a:ext cx="74520" cy="71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403BF16-0ED7-0540-AA76-DF6A06A6A79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308541" y="5900372"/>
                  <a:ext cx="105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744E474-F0EA-9F46-978D-B024CE3B5D9A}"/>
                    </a:ext>
                  </a:extLst>
                </p14:cNvPr>
                <p14:cNvContentPartPr/>
                <p14:nvPr/>
              </p14:nvContentPartPr>
              <p14:xfrm>
                <a:off x="9417981" y="5904332"/>
                <a:ext cx="137160" cy="80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744E474-F0EA-9F46-978D-B024CE3B5D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2861" y="5889212"/>
                  <a:ext cx="16776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9FF7815-8CE2-874A-A9DE-FEB42D48DA7C}"/>
              </a:ext>
            </a:extLst>
          </p:cNvPr>
          <p:cNvGrpSpPr/>
          <p:nvPr/>
        </p:nvGrpSpPr>
        <p:grpSpPr>
          <a:xfrm>
            <a:off x="9740181" y="5719292"/>
            <a:ext cx="2129040" cy="273600"/>
            <a:chOff x="9740181" y="5719292"/>
            <a:chExt cx="2129040" cy="273600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D9A93D27-127D-954F-A65A-78D1E4C077AF}"/>
                </a:ext>
              </a:extLst>
            </p:cNvPr>
            <p:cNvGrpSpPr/>
            <p:nvPr/>
          </p:nvGrpSpPr>
          <p:grpSpPr>
            <a:xfrm>
              <a:off x="9740181" y="5719292"/>
              <a:ext cx="2129040" cy="273600"/>
              <a:chOff x="9740181" y="5719292"/>
              <a:chExt cx="2129040" cy="27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02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6A84729E-4BCE-FF4E-BFAB-A2A046947D1E}"/>
                      </a:ext>
                    </a:extLst>
                  </p14:cNvPr>
                  <p14:cNvContentPartPr/>
                  <p14:nvPr/>
                </p14:nvContentPartPr>
                <p14:xfrm>
                  <a:off x="9740181" y="5904332"/>
                  <a:ext cx="91080" cy="88560"/>
                </p14:xfrm>
              </p:contentPart>
            </mc:Choice>
            <mc:Fallback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6A84729E-4BCE-FF4E-BFAB-A2A046947D1E}"/>
                      </a:ext>
                    </a:extLst>
                  </p:cNvPr>
                  <p:cNvPicPr/>
                  <p:nvPr/>
                </p:nvPicPr>
                <p:blipFill>
                  <a:blip r:embed="rId103"/>
                  <a:stretch>
                    <a:fillRect/>
                  </a:stretch>
                </p:blipFill>
                <p:spPr>
                  <a:xfrm>
                    <a:off x="9724701" y="5889212"/>
                    <a:ext cx="121680" cy="11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4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A3695F14-8F0F-764E-A69C-48C89FD5D5E2}"/>
                      </a:ext>
                    </a:extLst>
                  </p14:cNvPr>
                  <p14:cNvContentPartPr/>
                  <p14:nvPr/>
                </p14:nvContentPartPr>
                <p14:xfrm>
                  <a:off x="9848181" y="5893172"/>
                  <a:ext cx="182880" cy="85680"/>
                </p14:xfrm>
              </p:contentPart>
            </mc:Choice>
            <mc:Fallback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A3695F14-8F0F-764E-A69C-48C89FD5D5E2}"/>
                      </a:ext>
                    </a:extLst>
                  </p:cNvPr>
                  <p:cNvPicPr/>
                  <p:nvPr/>
                </p:nvPicPr>
                <p:blipFill>
                  <a:blip r:embed="rId105"/>
                  <a:stretch>
                    <a:fillRect/>
                  </a:stretch>
                </p:blipFill>
                <p:spPr>
                  <a:xfrm>
                    <a:off x="9833061" y="5878052"/>
                    <a:ext cx="213120" cy="11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6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D99083B-1EC9-C04D-90E7-D4B796E0C8D7}"/>
                      </a:ext>
                    </a:extLst>
                  </p14:cNvPr>
                  <p14:cNvContentPartPr/>
                  <p14:nvPr/>
                </p14:nvContentPartPr>
                <p14:xfrm>
                  <a:off x="10125021" y="5875892"/>
                  <a:ext cx="105480" cy="99720"/>
                </p14:xfrm>
              </p:contentPart>
            </mc:Choice>
            <mc:Fallback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D99083B-1EC9-C04D-90E7-D4B796E0C8D7}"/>
                      </a:ext>
                    </a:extLst>
                  </p:cNvPr>
                  <p:cNvPicPr/>
                  <p:nvPr/>
                </p:nvPicPr>
                <p:blipFill>
                  <a:blip r:embed="rId107"/>
                  <a:stretch>
                    <a:fillRect/>
                  </a:stretch>
                </p:blipFill>
                <p:spPr>
                  <a:xfrm>
                    <a:off x="10109901" y="5860772"/>
                    <a:ext cx="13608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8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B7896FD0-7456-7549-91A2-C3752BA474A2}"/>
                      </a:ext>
                    </a:extLst>
                  </p14:cNvPr>
                  <p14:cNvContentPartPr/>
                  <p14:nvPr/>
                </p14:nvContentPartPr>
                <p14:xfrm>
                  <a:off x="10244541" y="5879132"/>
                  <a:ext cx="108720" cy="77040"/>
                </p14:xfrm>
              </p:contentPart>
            </mc:Choice>
            <mc:Fallback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B7896FD0-7456-7549-91A2-C3752BA474A2}"/>
                      </a:ext>
                    </a:extLst>
                  </p:cNvPr>
                  <p:cNvPicPr/>
                  <p:nvPr/>
                </p:nvPicPr>
                <p:blipFill>
                  <a:blip r:embed="rId109"/>
                  <a:stretch>
                    <a:fillRect/>
                  </a:stretch>
                </p:blipFill>
                <p:spPr>
                  <a:xfrm>
                    <a:off x="10229061" y="5863652"/>
                    <a:ext cx="13932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0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41FEC33C-D936-CC44-84F3-2E84A0B2D12E}"/>
                      </a:ext>
                    </a:extLst>
                  </p14:cNvPr>
                  <p14:cNvContentPartPr/>
                  <p14:nvPr/>
                </p14:nvContentPartPr>
                <p14:xfrm>
                  <a:off x="10341381" y="5807492"/>
                  <a:ext cx="117360" cy="137160"/>
                </p14:xfrm>
              </p:contentPart>
            </mc:Choice>
            <mc:Fallback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41FEC33C-D936-CC44-84F3-2E84A0B2D12E}"/>
                      </a:ext>
                    </a:extLst>
                  </p:cNvPr>
                  <p:cNvPicPr/>
                  <p:nvPr/>
                </p:nvPicPr>
                <p:blipFill>
                  <a:blip r:embed="rId111"/>
                  <a:stretch>
                    <a:fillRect/>
                  </a:stretch>
                </p:blipFill>
                <p:spPr>
                  <a:xfrm>
                    <a:off x="10325901" y="5792372"/>
                    <a:ext cx="147600" cy="167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2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D12C5B58-B295-2C4A-8C36-1F3A5752FFC3}"/>
                      </a:ext>
                    </a:extLst>
                  </p14:cNvPr>
                  <p14:cNvContentPartPr/>
                  <p14:nvPr/>
                </p14:nvContentPartPr>
                <p14:xfrm>
                  <a:off x="10483941" y="5861492"/>
                  <a:ext cx="23040" cy="77400"/>
                </p14:xfrm>
              </p:contentPart>
            </mc:Choice>
            <mc:Fallback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D12C5B58-B295-2C4A-8C36-1F3A5752FFC3}"/>
                      </a:ext>
                    </a:extLst>
                  </p:cNvPr>
                  <p:cNvPicPr/>
                  <p:nvPr/>
                </p:nvPicPr>
                <p:blipFill>
                  <a:blip r:embed="rId113"/>
                  <a:stretch>
                    <a:fillRect/>
                  </a:stretch>
                </p:blipFill>
                <p:spPr>
                  <a:xfrm>
                    <a:off x="10468461" y="5846372"/>
                    <a:ext cx="53640" cy="10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4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518EFC23-A146-BD4A-ADBF-691541A01D96}"/>
                      </a:ext>
                    </a:extLst>
                  </p14:cNvPr>
                  <p14:cNvContentPartPr/>
                  <p14:nvPr/>
                </p14:nvContentPartPr>
                <p14:xfrm>
                  <a:off x="10481061" y="5784812"/>
                  <a:ext cx="17280" cy="14760"/>
                </p14:xfrm>
              </p:contentPart>
            </mc:Choice>
            <mc:Fallback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518EFC23-A146-BD4A-ADBF-691541A01D96}"/>
                      </a:ext>
                    </a:extLst>
                  </p:cNvPr>
                  <p:cNvPicPr/>
                  <p:nvPr/>
                </p:nvPicPr>
                <p:blipFill>
                  <a:blip r:embed="rId115"/>
                  <a:stretch>
                    <a:fillRect/>
                  </a:stretch>
                </p:blipFill>
                <p:spPr>
                  <a:xfrm>
                    <a:off x="10465581" y="5769332"/>
                    <a:ext cx="47880" cy="4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6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3823406A-55FB-F840-84F2-C9E9B753C590}"/>
                      </a:ext>
                    </a:extLst>
                  </p14:cNvPr>
                  <p14:cNvContentPartPr/>
                  <p14:nvPr/>
                </p14:nvContentPartPr>
                <p14:xfrm>
                  <a:off x="10537941" y="5758892"/>
                  <a:ext cx="31680" cy="171360"/>
                </p14:xfrm>
              </p:contentPart>
            </mc:Choice>
            <mc:Fallback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3823406A-55FB-F840-84F2-C9E9B753C590}"/>
                      </a:ext>
                    </a:extLst>
                  </p:cNvPr>
                  <p:cNvPicPr/>
                  <p:nvPr/>
                </p:nvPicPr>
                <p:blipFill>
                  <a:blip r:embed="rId117"/>
                  <a:stretch>
                    <a:fillRect/>
                  </a:stretch>
                </p:blipFill>
                <p:spPr>
                  <a:xfrm>
                    <a:off x="10522821" y="5743772"/>
                    <a:ext cx="6228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8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FFECA6F2-F370-E846-A190-76BE3ED6528A}"/>
                      </a:ext>
                    </a:extLst>
                  </p14:cNvPr>
                  <p14:cNvContentPartPr/>
                  <p14:nvPr/>
                </p14:nvContentPartPr>
                <p14:xfrm>
                  <a:off x="10509501" y="5858612"/>
                  <a:ext cx="97200" cy="9000"/>
                </p14:xfrm>
              </p:contentPart>
            </mc:Choice>
            <mc:Fallback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FFECA6F2-F370-E846-A190-76BE3ED6528A}"/>
                      </a:ext>
                    </a:extLst>
                  </p:cNvPr>
                  <p:cNvPicPr/>
                  <p:nvPr/>
                </p:nvPicPr>
                <p:blipFill>
                  <a:blip r:embed="rId119"/>
                  <a:stretch>
                    <a:fillRect/>
                  </a:stretch>
                </p:blipFill>
                <p:spPr>
                  <a:xfrm>
                    <a:off x="10494021" y="5843492"/>
                    <a:ext cx="127800" cy="3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0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FB4F2A3B-D9A0-ED47-B8C0-BCB24FF8D2EF}"/>
                      </a:ext>
                    </a:extLst>
                  </p14:cNvPr>
                  <p14:cNvContentPartPr/>
                  <p14:nvPr/>
                </p14:nvContentPartPr>
                <p14:xfrm>
                  <a:off x="10783101" y="5741972"/>
                  <a:ext cx="11880" cy="180000"/>
                </p14:xfrm>
              </p:contentPart>
            </mc:Choice>
            <mc:Fallback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FB4F2A3B-D9A0-ED47-B8C0-BCB24FF8D2EF}"/>
                      </a:ext>
                    </a:extLst>
                  </p:cNvPr>
                  <p:cNvPicPr/>
                  <p:nvPr/>
                </p:nvPicPr>
                <p:blipFill>
                  <a:blip r:embed="rId121"/>
                  <a:stretch>
                    <a:fillRect/>
                  </a:stretch>
                </p:blipFill>
                <p:spPr>
                  <a:xfrm>
                    <a:off x="10767621" y="5726492"/>
                    <a:ext cx="42120" cy="21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2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EA526B50-3834-3B45-A745-0070D1CD305C}"/>
                      </a:ext>
                    </a:extLst>
                  </p14:cNvPr>
                  <p14:cNvContentPartPr/>
                  <p14:nvPr/>
                </p14:nvContentPartPr>
                <p14:xfrm>
                  <a:off x="10734501" y="5838812"/>
                  <a:ext cx="208440" cy="93960"/>
                </p14:xfrm>
              </p:contentPart>
            </mc:Choice>
            <mc:Fallback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EA526B50-3834-3B45-A745-0070D1CD305C}"/>
                      </a:ext>
                    </a:extLst>
                  </p:cNvPr>
                  <p:cNvPicPr/>
                  <p:nvPr/>
                </p:nvPicPr>
                <p:blipFill>
                  <a:blip r:embed="rId123"/>
                  <a:stretch>
                    <a:fillRect/>
                  </a:stretch>
                </p:blipFill>
                <p:spPr>
                  <a:xfrm>
                    <a:off x="10719381" y="5823692"/>
                    <a:ext cx="239040" cy="12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4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1192633-AF41-2B4A-8F22-C42173D70E59}"/>
                      </a:ext>
                    </a:extLst>
                  </p14:cNvPr>
                  <p14:cNvContentPartPr/>
                  <p14:nvPr/>
                </p14:nvContentPartPr>
                <p14:xfrm>
                  <a:off x="11064981" y="5838812"/>
                  <a:ext cx="171360" cy="99720"/>
                </p14:xfrm>
              </p:contentPart>
            </mc:Choice>
            <mc:Fallback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31192633-AF41-2B4A-8F22-C42173D70E59}"/>
                      </a:ext>
                    </a:extLst>
                  </p:cNvPr>
                  <p:cNvPicPr/>
                  <p:nvPr/>
                </p:nvPicPr>
                <p:blipFill>
                  <a:blip r:embed="rId125"/>
                  <a:stretch>
                    <a:fillRect/>
                  </a:stretch>
                </p:blipFill>
                <p:spPr>
                  <a:xfrm>
                    <a:off x="11049861" y="5823692"/>
                    <a:ext cx="201960" cy="13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6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9A2B26DE-4C70-624A-A66D-9DAA9D1240BB}"/>
                      </a:ext>
                    </a:extLst>
                  </p14:cNvPr>
                  <p14:cNvContentPartPr/>
                  <p14:nvPr/>
                </p14:nvContentPartPr>
                <p14:xfrm>
                  <a:off x="11219061" y="5830172"/>
                  <a:ext cx="97200" cy="100080"/>
                </p14:xfrm>
              </p:contentPart>
            </mc:Choice>
            <mc:Fallback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9A2B26DE-4C70-624A-A66D-9DAA9D1240BB}"/>
                      </a:ext>
                    </a:extLst>
                  </p:cNvPr>
                  <p:cNvPicPr/>
                  <p:nvPr/>
                </p:nvPicPr>
                <p:blipFill>
                  <a:blip r:embed="rId127"/>
                  <a:stretch>
                    <a:fillRect/>
                  </a:stretch>
                </p:blipFill>
                <p:spPr>
                  <a:xfrm>
                    <a:off x="11203581" y="5815052"/>
                    <a:ext cx="127800" cy="13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8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C51388B-AF10-F241-A3F8-A89350FF76F2}"/>
                      </a:ext>
                    </a:extLst>
                  </p14:cNvPr>
                  <p14:cNvContentPartPr/>
                  <p14:nvPr/>
                </p14:nvContentPartPr>
                <p14:xfrm>
                  <a:off x="11315901" y="5813252"/>
                  <a:ext cx="83160" cy="122400"/>
                </p14:xfrm>
              </p:contentPart>
            </mc:Choice>
            <mc:Fallback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C51388B-AF10-F241-A3F8-A89350FF76F2}"/>
                      </a:ext>
                    </a:extLst>
                  </p:cNvPr>
                  <p:cNvPicPr/>
                  <p:nvPr/>
                </p:nvPicPr>
                <p:blipFill>
                  <a:blip r:embed="rId129"/>
                  <a:stretch>
                    <a:fillRect/>
                  </a:stretch>
                </p:blipFill>
                <p:spPr>
                  <a:xfrm>
                    <a:off x="11300781" y="5797772"/>
                    <a:ext cx="113400" cy="153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0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BE91A149-FD7D-2040-8A14-05893BD422CD}"/>
                      </a:ext>
                    </a:extLst>
                  </p14:cNvPr>
                  <p14:cNvContentPartPr/>
                  <p14:nvPr/>
                </p14:nvContentPartPr>
                <p14:xfrm>
                  <a:off x="11438301" y="5741972"/>
                  <a:ext cx="25920" cy="171360"/>
                </p14:xfrm>
              </p:contentPart>
            </mc:Choice>
            <mc:Fallback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BE91A149-FD7D-2040-8A14-05893BD422CD}"/>
                      </a:ext>
                    </a:extLst>
                  </p:cNvPr>
                  <p:cNvPicPr/>
                  <p:nvPr/>
                </p:nvPicPr>
                <p:blipFill>
                  <a:blip r:embed="rId131"/>
                  <a:stretch>
                    <a:fillRect/>
                  </a:stretch>
                </p:blipFill>
                <p:spPr>
                  <a:xfrm>
                    <a:off x="11423181" y="5726492"/>
                    <a:ext cx="5652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2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469F2BCF-9D95-8647-B0D0-F58EF7890C7D}"/>
                      </a:ext>
                    </a:extLst>
                  </p14:cNvPr>
                  <p14:cNvContentPartPr/>
                  <p14:nvPr/>
                </p14:nvContentPartPr>
                <p14:xfrm>
                  <a:off x="11384301" y="5770412"/>
                  <a:ext cx="142920" cy="68760"/>
                </p14:xfrm>
              </p:contentPart>
            </mc:Choice>
            <mc:Fallback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469F2BCF-9D95-8647-B0D0-F58EF7890C7D}"/>
                      </a:ext>
                    </a:extLst>
                  </p:cNvPr>
                  <p:cNvPicPr/>
                  <p:nvPr/>
                </p:nvPicPr>
                <p:blipFill>
                  <a:blip r:embed="rId133"/>
                  <a:stretch>
                    <a:fillRect/>
                  </a:stretch>
                </p:blipFill>
                <p:spPr>
                  <a:xfrm>
                    <a:off x="11369181" y="5755292"/>
                    <a:ext cx="173520" cy="9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4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DE008D4E-D5E5-1348-8564-960BA4333C69}"/>
                      </a:ext>
                    </a:extLst>
                  </p14:cNvPr>
                  <p14:cNvContentPartPr/>
                  <p14:nvPr/>
                </p14:nvContentPartPr>
                <p14:xfrm>
                  <a:off x="11515341" y="5719292"/>
                  <a:ext cx="353880" cy="202680"/>
                </p14:xfrm>
              </p:contentPart>
            </mc:Choice>
            <mc:Fallback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DE008D4E-D5E5-1348-8564-960BA4333C69}"/>
                      </a:ext>
                    </a:extLst>
                  </p:cNvPr>
                  <p:cNvPicPr/>
                  <p:nvPr/>
                </p:nvPicPr>
                <p:blipFill>
                  <a:blip r:embed="rId135"/>
                  <a:stretch>
                    <a:fillRect/>
                  </a:stretch>
                </p:blipFill>
                <p:spPr>
                  <a:xfrm>
                    <a:off x="11500221" y="5703812"/>
                    <a:ext cx="384120" cy="2332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1CA35C35-5ABD-4B38-9F50-68910C2D16B7}"/>
              </a:ext>
            </a:extLst>
          </p:cNvPr>
          <p:cNvSpPr txBox="1"/>
          <p:nvPr/>
        </p:nvSpPr>
        <p:spPr>
          <a:xfrm>
            <a:off x="1274241" y="626642"/>
            <a:ext cx="2535438" cy="446276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300">
                <a:solidFill>
                  <a:srgbClr val="000000"/>
                </a:solidFill>
              </a:rPr>
              <a:t>Ball beaning plunge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56BB540-194D-4C1C-B1ED-2B728C2977E8}"/>
              </a:ext>
            </a:extLst>
          </p:cNvPr>
          <p:cNvSpPr txBox="1"/>
          <p:nvPr/>
        </p:nvSpPr>
        <p:spPr>
          <a:xfrm>
            <a:off x="8550400" y="636858"/>
            <a:ext cx="1883080" cy="430887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sz="2200">
                <a:solidFill>
                  <a:srgbClr val="000000"/>
                </a:solidFill>
              </a:rPr>
              <a:t>Conical tip drill</a:t>
            </a:r>
          </a:p>
        </p:txBody>
      </p:sp>
    </p:spTree>
    <p:extLst>
      <p:ext uri="{BB962C8B-B14F-4D97-AF65-F5344CB8AC3E}">
        <p14:creationId xmlns:p14="http://schemas.microsoft.com/office/powerpoint/2010/main" val="1661798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7804EFF-42E3-4B30-A04C-7DA65F77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6" y="445057"/>
            <a:ext cx="5576046" cy="564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040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Retrospect</vt:lpstr>
      <vt:lpstr>MAZE CAD </vt:lpstr>
      <vt:lpstr>PowerPoint Presentation</vt:lpstr>
      <vt:lpstr>PowerPoint Presentation</vt:lpstr>
      <vt:lpstr>Preliminary CAD</vt:lpstr>
      <vt:lpstr>PowerPoint Presentation</vt:lpstr>
      <vt:lpstr>Machining Technique</vt:lpstr>
      <vt:lpstr>Planet gravitational field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CAD </dc:title>
  <dc:creator>Omar Khaled Elsewify</dc:creator>
  <cp:lastModifiedBy>Omar Khaled Elsewify</cp:lastModifiedBy>
  <cp:revision>2</cp:revision>
  <dcterms:created xsi:type="dcterms:W3CDTF">2020-10-04T02:12:40Z</dcterms:created>
  <dcterms:modified xsi:type="dcterms:W3CDTF">2020-10-05T05:49:52Z</dcterms:modified>
</cp:coreProperties>
</file>